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2.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Override PartName="/customXml/itemProps16.xml" ContentType="application/vnd.openxmlformats-officedocument.customXmlProperties+xml"/>
  <Override PartName="/customXml/itemProps17.xml" ContentType="application/vnd.openxmlformats-officedocument.customXmlProperties+xml"/>
  <Override PartName="/customXml/itemProps18.xml" ContentType="application/vnd.openxmlformats-officedocument.customXmlProperties+xml"/>
  <Override PartName="/customXml/itemProps19.xml" ContentType="application/vnd.openxmlformats-officedocument.customXmlProperties+xml"/>
  <Override PartName="/customXml/itemProps20.xml" ContentType="application/vnd.openxmlformats-officedocument.customXmlProperties+xml"/>
  <Override PartName="/customXml/itemProps21.xml" ContentType="application/vnd.openxmlformats-officedocument.customXmlProperties+xml"/>
  <Override PartName="/customXml/itemProps22.xml" ContentType="application/vnd.openxmlformats-officedocument.customXmlProperties+xml"/>
  <Override PartName="/customXml/itemProps23.xml" ContentType="application/vnd.openxmlformats-officedocument.customXmlProperties+xml"/>
  <Override PartName="/customXml/itemProps24.xml" ContentType="application/vnd.openxmlformats-officedocument.customXmlProperties+xml"/>
  <Override PartName="/customXml/itemProps25.xml" ContentType="application/vnd.openxmlformats-officedocument.customXmlProperties+xml"/>
  <Override PartName="/customXml/itemProps26.xml" ContentType="application/vnd.openxmlformats-officedocument.customXmlProperties+xml"/>
  <Override PartName="/customXml/itemProps27.xml" ContentType="application/vnd.openxmlformats-officedocument.customXmlProperties+xml"/>
  <Override PartName="/customXml/itemProps28.xml" ContentType="application/vnd.openxmlformats-officedocument.customXmlProperties+xml"/>
  <Override PartName="/customXml/itemProps29.xml" ContentType="application/vnd.openxmlformats-officedocument.customXmlProperties+xml"/>
  <Override PartName="/customXml/itemProps30.xml" ContentType="application/vnd.openxmlformats-officedocument.customXmlProperties+xml"/>
  <Override PartName="/customXml/itemProps31.xml" ContentType="application/vnd.openxmlformats-officedocument.customXmlProperties+xml"/>
  <Override PartName="/customXml/itemProps32.xml" ContentType="application/vnd.openxmlformats-officedocument.customXmlProperties+xml"/>
  <Override PartName="/customXml/itemProps3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34.xml" ContentType="application/vnd.openxmlformats-officedocument.customXml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888" r:id="rId34"/>
    <p:sldMasterId id="2147483935" r:id="rId35"/>
  </p:sldMasterIdLst>
  <p:notesMasterIdLst>
    <p:notesMasterId r:id="rId66"/>
  </p:notesMasterIdLst>
  <p:handoutMasterIdLst>
    <p:handoutMasterId r:id="rId67"/>
  </p:handoutMasterIdLst>
  <p:sldIdLst>
    <p:sldId id="256" r:id="rId36"/>
    <p:sldId id="268" r:id="rId37"/>
    <p:sldId id="276" r:id="rId38"/>
    <p:sldId id="271" r:id="rId39"/>
    <p:sldId id="272" r:id="rId40"/>
    <p:sldId id="297" r:id="rId41"/>
    <p:sldId id="298" r:id="rId42"/>
    <p:sldId id="305" r:id="rId43"/>
    <p:sldId id="287" r:id="rId44"/>
    <p:sldId id="285" r:id="rId45"/>
    <p:sldId id="288" r:id="rId46"/>
    <p:sldId id="289" r:id="rId47"/>
    <p:sldId id="264" r:id="rId48"/>
    <p:sldId id="267" r:id="rId49"/>
    <p:sldId id="265" r:id="rId50"/>
    <p:sldId id="266" r:id="rId51"/>
    <p:sldId id="307" r:id="rId52"/>
    <p:sldId id="300" r:id="rId53"/>
    <p:sldId id="302" r:id="rId54"/>
    <p:sldId id="303" r:id="rId55"/>
    <p:sldId id="301" r:id="rId56"/>
    <p:sldId id="292" r:id="rId57"/>
    <p:sldId id="293" r:id="rId58"/>
    <p:sldId id="294" r:id="rId59"/>
    <p:sldId id="295" r:id="rId60"/>
    <p:sldId id="296" r:id="rId61"/>
    <p:sldId id="299" r:id="rId62"/>
    <p:sldId id="304" r:id="rId63"/>
    <p:sldId id="270" r:id="rId64"/>
    <p:sldId id="261" r:id="rId65"/>
  </p:sldIdLst>
  <p:sldSz cx="12192000" cy="6858000"/>
  <p:notesSz cx="6858000" cy="9144000"/>
  <p:custDataLst>
    <p:tags r:id="rId6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CBDB54-8D8C-4F8C-A302-D6EC29C4F852}" v="2" dt="2022-08-09T12:40:01.68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80" autoAdjust="0"/>
    <p:restoredTop sz="81364" autoAdjust="0"/>
  </p:normalViewPr>
  <p:slideViewPr>
    <p:cSldViewPr snapToGrid="0" showGuides="1">
      <p:cViewPr varScale="1">
        <p:scale>
          <a:sx n="89" d="100"/>
          <a:sy n="89" d="100"/>
        </p:scale>
        <p:origin x="1320" y="90"/>
      </p:cViewPr>
      <p:guideLst/>
    </p:cSldViewPr>
  </p:slideViewPr>
  <p:notesTextViewPr>
    <p:cViewPr>
      <p:scale>
        <a:sx n="1" d="1"/>
        <a:sy n="1" d="1"/>
      </p:scale>
      <p:origin x="0" y="0"/>
    </p:cViewPr>
  </p:notesText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21" Type="http://schemas.openxmlformats.org/officeDocument/2006/relationships/customXml" Target="../customXml/item21.xml"/><Relationship Id="rId42" Type="http://schemas.openxmlformats.org/officeDocument/2006/relationships/slide" Target="slides/slide7.xml"/><Relationship Id="rId47" Type="http://schemas.openxmlformats.org/officeDocument/2006/relationships/slide" Target="slides/slide12.xml"/><Relationship Id="rId63" Type="http://schemas.openxmlformats.org/officeDocument/2006/relationships/slide" Target="slides/slide28.xml"/><Relationship Id="rId68"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customXml" Target="../customXml/item16.xml"/><Relationship Id="rId29" Type="http://schemas.openxmlformats.org/officeDocument/2006/relationships/customXml" Target="../customXml/item29.xml"/><Relationship Id="rId11" Type="http://schemas.openxmlformats.org/officeDocument/2006/relationships/customXml" Target="../customXml/item11.xml"/><Relationship Id="rId24" Type="http://schemas.openxmlformats.org/officeDocument/2006/relationships/customXml" Target="../customXml/item24.xml"/><Relationship Id="rId32" Type="http://schemas.openxmlformats.org/officeDocument/2006/relationships/customXml" Target="../customXml/item32.xml"/><Relationship Id="rId37" Type="http://schemas.openxmlformats.org/officeDocument/2006/relationships/slide" Target="slides/slide2.xml"/><Relationship Id="rId40" Type="http://schemas.openxmlformats.org/officeDocument/2006/relationships/slide" Target="slides/slide5.xml"/><Relationship Id="rId45" Type="http://schemas.openxmlformats.org/officeDocument/2006/relationships/slide" Target="slides/slide10.xml"/><Relationship Id="rId53" Type="http://schemas.openxmlformats.org/officeDocument/2006/relationships/slide" Target="slides/slide18.xml"/><Relationship Id="rId58" Type="http://schemas.openxmlformats.org/officeDocument/2006/relationships/slide" Target="slides/slide23.xml"/><Relationship Id="rId66" Type="http://schemas.openxmlformats.org/officeDocument/2006/relationships/notesMaster" Target="notesMasters/notesMaster1.xml"/><Relationship Id="rId74" Type="http://schemas.openxmlformats.org/officeDocument/2006/relationships/customXml" Target="../customXml/item34.xml"/><Relationship Id="rId5" Type="http://schemas.openxmlformats.org/officeDocument/2006/relationships/customXml" Target="../customXml/item5.xml"/><Relationship Id="rId61" Type="http://schemas.openxmlformats.org/officeDocument/2006/relationships/slide" Target="slides/slide26.xml"/><Relationship Id="rId19" Type="http://schemas.openxmlformats.org/officeDocument/2006/relationships/customXml" Target="../customXml/item19.xml"/><Relationship Id="rId14" Type="http://schemas.openxmlformats.org/officeDocument/2006/relationships/customXml" Target="../customXml/item14.xml"/><Relationship Id="rId22" Type="http://schemas.openxmlformats.org/officeDocument/2006/relationships/customXml" Target="../customXml/item22.xml"/><Relationship Id="rId27" Type="http://schemas.openxmlformats.org/officeDocument/2006/relationships/customXml" Target="../customXml/item27.xml"/><Relationship Id="rId30" Type="http://schemas.openxmlformats.org/officeDocument/2006/relationships/customXml" Target="../customXml/item30.xml"/><Relationship Id="rId35" Type="http://schemas.openxmlformats.org/officeDocument/2006/relationships/slideMaster" Target="slideMasters/slideMaster2.xml"/><Relationship Id="rId43" Type="http://schemas.openxmlformats.org/officeDocument/2006/relationships/slide" Target="slides/slide8.xml"/><Relationship Id="rId48" Type="http://schemas.openxmlformats.org/officeDocument/2006/relationships/slide" Target="slides/slide13.xml"/><Relationship Id="rId56" Type="http://schemas.openxmlformats.org/officeDocument/2006/relationships/slide" Target="slides/slide21.xml"/><Relationship Id="rId64" Type="http://schemas.openxmlformats.org/officeDocument/2006/relationships/slide" Target="slides/slide29.xml"/><Relationship Id="rId69" Type="http://schemas.openxmlformats.org/officeDocument/2006/relationships/presProps" Target="presProps.xml"/><Relationship Id="rId8" Type="http://schemas.openxmlformats.org/officeDocument/2006/relationships/customXml" Target="../customXml/item8.xml"/><Relationship Id="rId51" Type="http://schemas.openxmlformats.org/officeDocument/2006/relationships/slide" Target="slides/slide16.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customXml" Target="../customXml/item12.xml"/><Relationship Id="rId17" Type="http://schemas.openxmlformats.org/officeDocument/2006/relationships/customXml" Target="../customXml/item17.xml"/><Relationship Id="rId25" Type="http://schemas.openxmlformats.org/officeDocument/2006/relationships/customXml" Target="../customXml/item25.xml"/><Relationship Id="rId33" Type="http://schemas.openxmlformats.org/officeDocument/2006/relationships/customXml" Target="../customXml/item33.xml"/><Relationship Id="rId38" Type="http://schemas.openxmlformats.org/officeDocument/2006/relationships/slide" Target="slides/slide3.xml"/><Relationship Id="rId46" Type="http://schemas.openxmlformats.org/officeDocument/2006/relationships/slide" Target="slides/slide11.xml"/><Relationship Id="rId59" Type="http://schemas.openxmlformats.org/officeDocument/2006/relationships/slide" Target="slides/slide24.xml"/><Relationship Id="rId67" Type="http://schemas.openxmlformats.org/officeDocument/2006/relationships/handoutMaster" Target="handoutMasters/handoutMaster1.xml"/><Relationship Id="rId20" Type="http://schemas.openxmlformats.org/officeDocument/2006/relationships/customXml" Target="../customXml/item20.xml"/><Relationship Id="rId41" Type="http://schemas.openxmlformats.org/officeDocument/2006/relationships/slide" Target="slides/slide6.xml"/><Relationship Id="rId54" Type="http://schemas.openxmlformats.org/officeDocument/2006/relationships/slide" Target="slides/slide19.xml"/><Relationship Id="rId62" Type="http://schemas.openxmlformats.org/officeDocument/2006/relationships/slide" Target="slides/slide27.xml"/><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slide" Target="slides/slide1.xml"/><Relationship Id="rId49" Type="http://schemas.openxmlformats.org/officeDocument/2006/relationships/slide" Target="slides/slide14.xml"/><Relationship Id="rId57" Type="http://schemas.openxmlformats.org/officeDocument/2006/relationships/slide" Target="slides/slide22.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slide" Target="slides/slide9.xml"/><Relationship Id="rId52" Type="http://schemas.openxmlformats.org/officeDocument/2006/relationships/slide" Target="slides/slide17.xml"/><Relationship Id="rId60" Type="http://schemas.openxmlformats.org/officeDocument/2006/relationships/slide" Target="slides/slide25.xml"/><Relationship Id="rId65" Type="http://schemas.openxmlformats.org/officeDocument/2006/relationships/slide" Target="slides/slide30.xml"/><Relationship Id="rId73"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slide" Target="slides/slide4.xml"/><Relationship Id="rId34" Type="http://schemas.openxmlformats.org/officeDocument/2006/relationships/slideMaster" Target="slideMasters/slideMaster1.xml"/><Relationship Id="rId50" Type="http://schemas.openxmlformats.org/officeDocument/2006/relationships/slide" Target="slides/slide15.xml"/><Relationship Id="rId55" Type="http://schemas.openxmlformats.org/officeDocument/2006/relationships/slide" Target="slides/slide20.xml"/><Relationship Id="rId7" Type="http://schemas.openxmlformats.org/officeDocument/2006/relationships/customXml" Target="../customXml/item7.xml"/><Relationship Id="rId71"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9F99CCA-40E6-431B-8A92-39168E1B6F0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C655A9DA-E7A2-4041-A43D-791D4F82AC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04BC724-08D5-4755-BFD4-882F76444BB5}" type="datetimeFigureOut">
              <a:rPr lang="en-AU" smtClean="0"/>
              <a:t>9/08/2022</a:t>
            </a:fld>
            <a:endParaRPr lang="en-AU"/>
          </a:p>
        </p:txBody>
      </p:sp>
      <p:sp>
        <p:nvSpPr>
          <p:cNvPr id="4" name="Footer Placeholder 3">
            <a:extLst>
              <a:ext uri="{FF2B5EF4-FFF2-40B4-BE49-F238E27FC236}">
                <a16:creationId xmlns:a16="http://schemas.microsoft.com/office/drawing/2014/main" id="{5D4CC105-5CA8-4EEA-9108-0E6522E6A36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Tree>
    <p:extLst>
      <p:ext uri="{BB962C8B-B14F-4D97-AF65-F5344CB8AC3E}">
        <p14:creationId xmlns:p14="http://schemas.microsoft.com/office/powerpoint/2010/main" val="29255902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768A60-4B59-40F1-B726-D956429C5C9E}" type="datetimeFigureOut">
              <a:rPr lang="en-AU" smtClean="0"/>
              <a:t>9/08/2022</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E745C1-A773-4D9E-8475-6026C7DD6504}" type="slidenum">
              <a:rPr lang="en-AU" smtClean="0"/>
              <a:t>‹#›</a:t>
            </a:fld>
            <a:endParaRPr lang="en-AU"/>
          </a:p>
        </p:txBody>
      </p:sp>
    </p:spTree>
    <p:extLst>
      <p:ext uri="{BB962C8B-B14F-4D97-AF65-F5344CB8AC3E}">
        <p14:creationId xmlns:p14="http://schemas.microsoft.com/office/powerpoint/2010/main" val="9360411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nationalgrid.com/national-grid-partner-met-office-boost-capacity-electricity-transmission-networ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Aft>
                <a:spcPts val="0"/>
              </a:spcAft>
              <a:buClr>
                <a:srgbClr val="000000"/>
              </a:buClr>
              <a:buSzPct val="100000"/>
              <a:buNone/>
            </a:pPr>
            <a:r>
              <a:rPr kumimoji="0" lang="en-GB" sz="1200" strike="noStrike" kern="1200" spc="0" normalizeH="0" baseline="0" noProof="0" dirty="0">
                <a:ln>
                  <a:noFill/>
                </a:ln>
                <a:solidFill>
                  <a:srgbClr val="000000"/>
                </a:solidFill>
                <a:effectLst/>
                <a:uLnTx/>
                <a:uFillTx/>
                <a:latin typeface="Times New Roman" panose="02020603050405020304" pitchFamily="18" charset="0"/>
              </a:rPr>
              <a:t>Storm Arwen, November 2021</a:t>
            </a:r>
          </a:p>
          <a:p>
            <a:pPr marL="0" indent="0">
              <a:spcAft>
                <a:spcPts val="0"/>
              </a:spcAft>
              <a:buClr>
                <a:srgbClr val="000000"/>
              </a:buClr>
              <a:buSzPct val="100000"/>
              <a:buNone/>
            </a:pPr>
            <a:r>
              <a:rPr kumimoji="0" lang="en-GB" sz="1200" strike="noStrike" kern="1200" spc="0" normalizeH="0" baseline="0" noProof="0" dirty="0">
                <a:ln>
                  <a:noFill/>
                </a:ln>
                <a:solidFill>
                  <a:srgbClr val="000000"/>
                </a:solidFill>
                <a:effectLst/>
                <a:uLnTx/>
                <a:uFillTx/>
                <a:latin typeface="Times New Roman" panose="02020603050405020304" pitchFamily="18" charset="0"/>
              </a:rPr>
              <a:t>Extreme wind speeds and cold temperatures caused loss of power to </a:t>
            </a:r>
            <a:r>
              <a:rPr kumimoji="0" lang="en-GB" sz="1200" strike="noStrike" kern="1200" spc="0" normalizeH="0" baseline="0" noProof="0" dirty="0" err="1">
                <a:ln>
                  <a:noFill/>
                </a:ln>
                <a:solidFill>
                  <a:srgbClr val="000000"/>
                </a:solidFill>
                <a:effectLst/>
                <a:uLnTx/>
                <a:uFillTx/>
                <a:latin typeface="Times New Roman" panose="02020603050405020304" pitchFamily="18" charset="0"/>
              </a:rPr>
              <a:t>1M</a:t>
            </a:r>
            <a:r>
              <a:rPr kumimoji="0" lang="en-GB" sz="1200" strike="noStrike" kern="1200" spc="0" normalizeH="0" baseline="0" noProof="0" dirty="0">
                <a:ln>
                  <a:noFill/>
                </a:ln>
                <a:solidFill>
                  <a:srgbClr val="000000"/>
                </a:solidFill>
                <a:effectLst/>
                <a:uLnTx/>
                <a:uFillTx/>
                <a:latin typeface="Times New Roman" panose="02020603050405020304" pitchFamily="18" charset="0"/>
              </a:rPr>
              <a:t>+ households, and </a:t>
            </a:r>
            <a:r>
              <a:rPr kumimoji="0" lang="en-GB" sz="1200" strike="noStrike" kern="1200" spc="0" normalizeH="0" baseline="0" noProof="0" dirty="0" err="1">
                <a:ln>
                  <a:noFill/>
                </a:ln>
                <a:solidFill>
                  <a:srgbClr val="000000"/>
                </a:solidFill>
                <a:effectLst/>
                <a:uLnTx/>
                <a:uFillTx/>
                <a:latin typeface="Times New Roman" panose="02020603050405020304" pitchFamily="18" charset="0"/>
              </a:rPr>
              <a:t>100K</a:t>
            </a:r>
            <a:r>
              <a:rPr kumimoji="0" lang="en-GB" sz="1200" strike="noStrike" kern="1200" spc="0" normalizeH="0" baseline="0" noProof="0" dirty="0">
                <a:ln>
                  <a:noFill/>
                </a:ln>
                <a:solidFill>
                  <a:srgbClr val="000000"/>
                </a:solidFill>
                <a:effectLst/>
                <a:uLnTx/>
                <a:uFillTx/>
                <a:latin typeface="Times New Roman" panose="02020603050405020304" pitchFamily="18" charset="0"/>
              </a:rPr>
              <a:t>+ were without power for several days. 13 of the 14 network licence areas were impacted, with the most severe damage to SSE Power Distribution, </a:t>
            </a:r>
            <a:r>
              <a:rPr kumimoji="0" lang="en-GB" sz="1200" strike="noStrike" kern="1200" spc="0" normalizeH="0" baseline="0" noProof="0" dirty="0" err="1">
                <a:ln>
                  <a:noFill/>
                </a:ln>
                <a:solidFill>
                  <a:srgbClr val="000000"/>
                </a:solidFill>
                <a:effectLst/>
                <a:uLnTx/>
                <a:uFillTx/>
                <a:latin typeface="Times New Roman" panose="02020603050405020304" pitchFamily="18" charset="0"/>
              </a:rPr>
              <a:t>SPEN</a:t>
            </a:r>
            <a:r>
              <a:rPr kumimoji="0" lang="en-GB" sz="1200" strike="noStrike" kern="1200" spc="0" normalizeH="0" baseline="0" noProof="0" dirty="0">
                <a:ln>
                  <a:noFill/>
                </a:ln>
                <a:solidFill>
                  <a:srgbClr val="000000"/>
                </a:solidFill>
                <a:effectLst/>
                <a:uLnTx/>
                <a:uFillTx/>
                <a:latin typeface="Times New Roman" panose="02020603050405020304" pitchFamily="18" charset="0"/>
              </a:rPr>
              <a:t>, Northern </a:t>
            </a:r>
            <a:r>
              <a:rPr kumimoji="0" lang="en-GB" sz="1200" strike="noStrike" kern="1200" spc="0" normalizeH="0" baseline="0" noProof="0" dirty="0" err="1">
                <a:ln>
                  <a:noFill/>
                </a:ln>
                <a:solidFill>
                  <a:srgbClr val="000000"/>
                </a:solidFill>
                <a:effectLst/>
                <a:uLnTx/>
                <a:uFillTx/>
                <a:latin typeface="Times New Roman" panose="02020603050405020304" pitchFamily="18" charset="0"/>
              </a:rPr>
              <a:t>Powergrid</a:t>
            </a:r>
            <a:r>
              <a:rPr kumimoji="0" lang="en-GB" sz="1200" strike="noStrike" kern="1200" spc="0" normalizeH="0" baseline="0" noProof="0" dirty="0">
                <a:ln>
                  <a:noFill/>
                </a:ln>
                <a:solidFill>
                  <a:srgbClr val="000000"/>
                </a:solidFill>
                <a:effectLst/>
                <a:uLnTx/>
                <a:uFillTx/>
                <a:latin typeface="Times New Roman" panose="02020603050405020304" pitchFamily="18" charset="0"/>
              </a:rPr>
              <a:t> and Electricity Northwest networks.</a:t>
            </a:r>
          </a:p>
          <a:p>
            <a:pPr marL="0" indent="0">
              <a:spcAft>
                <a:spcPts val="0"/>
              </a:spcAft>
              <a:buClr>
                <a:srgbClr val="000000"/>
              </a:buClr>
              <a:buSzPct val="100000"/>
              <a:buNone/>
            </a:pPr>
            <a:r>
              <a:rPr kumimoji="0" lang="en-GB" sz="1200" strike="noStrike" kern="1200" spc="0" normalizeH="0" baseline="0" noProof="0" dirty="0">
                <a:ln>
                  <a:noFill/>
                </a:ln>
                <a:solidFill>
                  <a:srgbClr val="000000"/>
                </a:solidFill>
                <a:effectLst/>
                <a:uLnTx/>
                <a:uFillTx/>
                <a:latin typeface="Times New Roman" panose="02020603050405020304" pitchFamily="18" charset="0"/>
              </a:rPr>
              <a:t>Storm Eunice, February 2022</a:t>
            </a:r>
          </a:p>
          <a:p>
            <a:pPr marL="0" indent="0">
              <a:spcAft>
                <a:spcPts val="0"/>
              </a:spcAft>
              <a:buClr>
                <a:srgbClr val="000000"/>
              </a:buClr>
              <a:buSzPct val="100000"/>
              <a:buNone/>
            </a:pPr>
            <a:r>
              <a:rPr kumimoji="0" lang="en-GB" sz="1200" strike="noStrike" kern="1200" spc="0" normalizeH="0" baseline="0" noProof="0" dirty="0">
                <a:ln>
                  <a:noFill/>
                </a:ln>
                <a:solidFill>
                  <a:srgbClr val="000000"/>
                </a:solidFill>
                <a:effectLst/>
                <a:uLnTx/>
                <a:uFillTx/>
                <a:latin typeface="Times New Roman" panose="02020603050405020304" pitchFamily="18" charset="0"/>
              </a:rPr>
              <a:t>Strong winds brought down trees on power lines causing </a:t>
            </a:r>
            <a:r>
              <a:rPr kumimoji="0" lang="en-GB" sz="1200" strike="noStrike" kern="1200" spc="0" normalizeH="0" baseline="0" noProof="0" dirty="0" err="1">
                <a:ln>
                  <a:noFill/>
                </a:ln>
                <a:solidFill>
                  <a:srgbClr val="000000"/>
                </a:solidFill>
                <a:effectLst/>
                <a:uLnTx/>
                <a:uFillTx/>
                <a:latin typeface="Times New Roman" panose="02020603050405020304" pitchFamily="18" charset="0"/>
              </a:rPr>
              <a:t>1M</a:t>
            </a:r>
            <a:r>
              <a:rPr kumimoji="0" lang="en-GB" sz="1200" strike="noStrike" kern="1200" spc="0" normalizeH="0" baseline="0" noProof="0" dirty="0">
                <a:ln>
                  <a:noFill/>
                </a:ln>
                <a:solidFill>
                  <a:srgbClr val="000000"/>
                </a:solidFill>
                <a:effectLst/>
                <a:uLnTx/>
                <a:uFillTx/>
                <a:latin typeface="Times New Roman" panose="02020603050405020304" pitchFamily="18" charset="0"/>
              </a:rPr>
              <a:t>+ households to lose power, with succeeding storms’ Dudley and Franklin resulting in ongoing power cuts lasting several days. These impacts were felt right across the UK electricity network.</a:t>
            </a:r>
          </a:p>
          <a:p>
            <a:endParaRPr lang="en-GB" dirty="0"/>
          </a:p>
        </p:txBody>
      </p:sp>
      <p:sp>
        <p:nvSpPr>
          <p:cNvPr id="4" name="Slide Number Placeholder 3"/>
          <p:cNvSpPr>
            <a:spLocks noGrp="1"/>
          </p:cNvSpPr>
          <p:nvPr>
            <p:ph type="sldNum" sz="quarter" idx="5"/>
          </p:nvPr>
        </p:nvSpPr>
        <p:spPr/>
        <p:txBody>
          <a:bodyPr/>
          <a:lstStyle/>
          <a:p>
            <a:fld id="{18E745C1-A773-4D9E-8475-6026C7DD6504}" type="slidenum">
              <a:rPr lang="en-AU" smtClean="0"/>
              <a:t>2</a:t>
            </a:fld>
            <a:endParaRPr lang="en-AU"/>
          </a:p>
        </p:txBody>
      </p:sp>
    </p:spTree>
    <p:extLst>
      <p:ext uri="{BB962C8B-B14F-4D97-AF65-F5344CB8AC3E}">
        <p14:creationId xmlns:p14="http://schemas.microsoft.com/office/powerpoint/2010/main" val="5362878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200" strike="noStrike" kern="1200" spc="0" normalizeH="0" baseline="0" noProof="0" dirty="0">
                <a:ln>
                  <a:noFill/>
                </a:ln>
                <a:solidFill>
                  <a:srgbClr val="000000"/>
                </a:solidFill>
                <a:effectLst/>
                <a:uLnTx/>
                <a:uFillTx/>
                <a:latin typeface="Times New Roman" panose="02020603050405020304" pitchFamily="18" charset="0"/>
              </a:rPr>
              <a:t>A suitability assessment of UI options will be undertaken during the Alpha phase, including evaluation of options capable of integrating with other </a:t>
            </a:r>
            <a:r>
              <a:rPr kumimoji="0" lang="en-GB" sz="1200" strike="noStrike" kern="1200" spc="0" normalizeH="0" baseline="0" noProof="0" dirty="0" err="1">
                <a:ln>
                  <a:noFill/>
                </a:ln>
                <a:solidFill>
                  <a:srgbClr val="000000"/>
                </a:solidFill>
                <a:effectLst/>
                <a:uLnTx/>
                <a:uFillTx/>
                <a:latin typeface="Times New Roman" panose="02020603050405020304" pitchFamily="18" charset="0"/>
              </a:rPr>
              <a:t>DNO</a:t>
            </a:r>
            <a:r>
              <a:rPr kumimoji="0" lang="en-GB" sz="1200" strike="noStrike" kern="1200" spc="0" normalizeH="0" baseline="0" noProof="0" dirty="0">
                <a:ln>
                  <a:noFill/>
                </a:ln>
                <a:solidFill>
                  <a:srgbClr val="000000"/>
                </a:solidFill>
                <a:effectLst/>
                <a:uLnTx/>
                <a:uFillTx/>
                <a:latin typeface="Times New Roman" panose="02020603050405020304" pitchFamily="18" charset="0"/>
              </a:rPr>
              <a:t> systems to provide additional data to assist with response planning.</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latin typeface="+mj-lt"/>
                <a:cs typeface="Arial" panose="020B0604020202020204" pitchFamily="34" charset="0"/>
              </a:rPr>
              <a:t>Relevant datasets are expected to include: weather forecast data, network fault data, satellite imagery and Lidar data (as required by the forecast model development).</a:t>
            </a:r>
          </a:p>
          <a:p>
            <a:endParaRPr lang="en-GB" dirty="0"/>
          </a:p>
        </p:txBody>
      </p:sp>
      <p:sp>
        <p:nvSpPr>
          <p:cNvPr id="4" name="Slide Number Placeholder 3"/>
          <p:cNvSpPr>
            <a:spLocks noGrp="1"/>
          </p:cNvSpPr>
          <p:nvPr>
            <p:ph type="sldNum" sz="quarter" idx="5"/>
          </p:nvPr>
        </p:nvSpPr>
        <p:spPr/>
        <p:txBody>
          <a:bodyPr/>
          <a:lstStyle/>
          <a:p>
            <a:fld id="{18E745C1-A773-4D9E-8475-6026C7DD6504}" type="slidenum">
              <a:rPr lang="en-AU" smtClean="0"/>
              <a:t>4</a:t>
            </a:fld>
            <a:endParaRPr lang="en-AU"/>
          </a:p>
        </p:txBody>
      </p:sp>
    </p:spTree>
    <p:extLst>
      <p:ext uri="{BB962C8B-B14F-4D97-AF65-F5344CB8AC3E}">
        <p14:creationId xmlns:p14="http://schemas.microsoft.com/office/powerpoint/2010/main" val="40948366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8E745C1-A773-4D9E-8475-6026C7DD6504}" type="slidenum">
              <a:rPr lang="en-AU" smtClean="0"/>
              <a:t>5</a:t>
            </a:fld>
            <a:endParaRPr lang="en-AU"/>
          </a:p>
        </p:txBody>
      </p:sp>
    </p:spTree>
    <p:extLst>
      <p:ext uri="{BB962C8B-B14F-4D97-AF65-F5344CB8AC3E}">
        <p14:creationId xmlns:p14="http://schemas.microsoft.com/office/powerpoint/2010/main" val="12596748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Aft>
                <a:spcPts val="0"/>
              </a:spcAft>
              <a:buClr>
                <a:srgbClr val="000000"/>
              </a:buClr>
              <a:buSzPct val="100000"/>
              <a:buNone/>
            </a:pPr>
            <a:r>
              <a:rPr lang="en-GB" sz="1200" b="1" dirty="0">
                <a:solidFill>
                  <a:srgbClr val="E61E28"/>
                </a:solidFill>
                <a:latin typeface="Arial" panose="020B0604020202020204" pitchFamily="34" charset="0"/>
                <a:cs typeface="Arial" panose="020B0604020202020204" pitchFamily="34" charset="0"/>
              </a:rPr>
              <a:t>Other opportunities for savings </a:t>
            </a:r>
          </a:p>
          <a:p>
            <a:pPr marL="0" indent="0">
              <a:spcAft>
                <a:spcPts val="0"/>
              </a:spcAft>
              <a:buClr>
                <a:srgbClr val="000000"/>
              </a:buClr>
              <a:buSzPct val="100000"/>
              <a:buNone/>
            </a:pPr>
            <a:r>
              <a:rPr lang="en-GB" sz="1200" dirty="0">
                <a:solidFill>
                  <a:srgbClr val="000000"/>
                </a:solidFill>
                <a:latin typeface="Times New Roman" panose="02020603050405020304" pitchFamily="18" charset="0"/>
              </a:rPr>
              <a:t>Depending on the type of faults, the </a:t>
            </a:r>
            <a:r>
              <a:rPr lang="en-GB" sz="1200" dirty="0" err="1">
                <a:solidFill>
                  <a:srgbClr val="000000"/>
                </a:solidFill>
                <a:latin typeface="Times New Roman" panose="02020603050405020304" pitchFamily="18" charset="0"/>
              </a:rPr>
              <a:t>WFS</a:t>
            </a:r>
            <a:r>
              <a:rPr lang="en-GB" sz="1200" dirty="0">
                <a:solidFill>
                  <a:srgbClr val="000000"/>
                </a:solidFill>
                <a:latin typeface="Times New Roman" panose="02020603050405020304" pitchFamily="18" charset="0"/>
              </a:rPr>
              <a:t> may help avoid interruptions to customers and bring CI cost savings  by enabling proactive repairs and network management based on the forecasted location of network faults.</a:t>
            </a:r>
          </a:p>
          <a:p>
            <a:pPr marL="0" indent="0">
              <a:spcAft>
                <a:spcPts val="0"/>
              </a:spcAft>
              <a:buClr>
                <a:srgbClr val="000000"/>
              </a:buClr>
              <a:buSzPct val="100000"/>
              <a:buNone/>
            </a:pPr>
            <a:r>
              <a:rPr lang="en-GB" sz="1200" dirty="0">
                <a:solidFill>
                  <a:srgbClr val="000000"/>
                </a:solidFill>
                <a:latin typeface="Times New Roman" panose="02020603050405020304" pitchFamily="18" charset="0"/>
              </a:rPr>
              <a:t>Better resource mobilisation and maintenance planning enabled by the </a:t>
            </a:r>
            <a:r>
              <a:rPr lang="en-GB" sz="1200" dirty="0" err="1">
                <a:solidFill>
                  <a:srgbClr val="000000"/>
                </a:solidFill>
                <a:latin typeface="Times New Roman" panose="02020603050405020304" pitchFamily="18" charset="0"/>
              </a:rPr>
              <a:t>WFS</a:t>
            </a:r>
            <a:r>
              <a:rPr lang="en-GB" sz="1200" dirty="0">
                <a:solidFill>
                  <a:srgbClr val="000000"/>
                </a:solidFill>
                <a:latin typeface="Times New Roman" panose="02020603050405020304" pitchFamily="18" charset="0"/>
              </a:rPr>
              <a:t>, may reduce abortive costs (e.g., cancelling planned works) which would generate savings.</a:t>
            </a:r>
          </a:p>
          <a:p>
            <a:pPr marL="0" indent="0">
              <a:spcAft>
                <a:spcPts val="0"/>
              </a:spcAft>
              <a:buClr>
                <a:srgbClr val="000000"/>
              </a:buClr>
              <a:buSzPct val="100000"/>
              <a:buNone/>
            </a:pPr>
            <a:r>
              <a:rPr lang="en-GB" sz="1200" b="1" dirty="0">
                <a:solidFill>
                  <a:srgbClr val="E61E28"/>
                </a:solidFill>
                <a:latin typeface="Arial" panose="020B0604020202020204" pitchFamily="34" charset="0"/>
                <a:cs typeface="Arial" panose="020B0604020202020204" pitchFamily="34" charset="0"/>
              </a:rPr>
              <a:t>Other considerations</a:t>
            </a:r>
          </a:p>
          <a:p>
            <a:pPr marL="0" indent="0">
              <a:spcAft>
                <a:spcPts val="0"/>
              </a:spcAft>
              <a:buClr>
                <a:srgbClr val="000000"/>
              </a:buClr>
              <a:buSzPct val="100000"/>
              <a:buNone/>
            </a:pPr>
            <a:r>
              <a:rPr lang="en-GB" sz="1200" dirty="0">
                <a:solidFill>
                  <a:srgbClr val="000000"/>
                </a:solidFill>
                <a:latin typeface="Times New Roman" panose="02020603050405020304" pitchFamily="18" charset="0"/>
              </a:rPr>
              <a:t>CML cost savings will increase substantially when other weather-related faults are considered, such as those caused by “Snow, Sleet and Blizzard”. These savings will be captured as the </a:t>
            </a:r>
            <a:r>
              <a:rPr lang="en-GB" sz="1200" dirty="0" err="1">
                <a:solidFill>
                  <a:srgbClr val="000000"/>
                </a:solidFill>
                <a:latin typeface="Times New Roman" panose="02020603050405020304" pitchFamily="18" charset="0"/>
              </a:rPr>
              <a:t>WFS</a:t>
            </a:r>
            <a:r>
              <a:rPr lang="en-GB" sz="1200" dirty="0">
                <a:solidFill>
                  <a:srgbClr val="000000"/>
                </a:solidFill>
                <a:latin typeface="Times New Roman" panose="02020603050405020304" pitchFamily="18" charset="0"/>
              </a:rPr>
              <a:t> forecast model is developed further in Alpha phase.</a:t>
            </a:r>
          </a:p>
          <a:p>
            <a:pPr marL="0" indent="0">
              <a:buNone/>
            </a:pPr>
            <a:r>
              <a:rPr lang="en-GB" b="1" dirty="0" err="1">
                <a:solidFill>
                  <a:schemeClr val="accent1"/>
                </a:solidFill>
                <a:latin typeface="+mj-lt"/>
                <a:cs typeface="Arial" panose="020B0604020202020204" pitchFamily="34" charset="0"/>
              </a:rPr>
              <a:t>DNO</a:t>
            </a:r>
            <a:r>
              <a:rPr lang="en-GB" b="1" dirty="0">
                <a:solidFill>
                  <a:schemeClr val="accent1"/>
                </a:solidFill>
                <a:latin typeface="+mj-lt"/>
                <a:cs typeface="Arial" panose="020B0604020202020204" pitchFamily="34" charset="0"/>
              </a:rPr>
              <a:t>-dependent costs</a:t>
            </a:r>
          </a:p>
          <a:p>
            <a:pPr marL="0" indent="0">
              <a:buNone/>
            </a:pPr>
            <a:r>
              <a:rPr lang="en-GB" dirty="0">
                <a:latin typeface="+mj-lt"/>
                <a:cs typeface="Arial" panose="020B0604020202020204" pitchFamily="34" charset="0"/>
              </a:rPr>
              <a:t>The operational costs associated with weather data supply, server hosting and other IT infrastructure may increase based on the number of </a:t>
            </a:r>
            <a:r>
              <a:rPr lang="en-GB" dirty="0" err="1">
                <a:latin typeface="+mj-lt"/>
                <a:cs typeface="Arial" panose="020B0604020202020204" pitchFamily="34" charset="0"/>
              </a:rPr>
              <a:t>DNOs</a:t>
            </a:r>
            <a:r>
              <a:rPr lang="en-GB" dirty="0">
                <a:latin typeface="+mj-lt"/>
                <a:cs typeface="Arial" panose="020B0604020202020204" pitchFamily="34" charset="0"/>
              </a:rPr>
              <a:t> using the </a:t>
            </a:r>
            <a:r>
              <a:rPr lang="en-GB" dirty="0" err="1">
                <a:latin typeface="+mj-lt"/>
                <a:cs typeface="Arial" panose="020B0604020202020204" pitchFamily="34" charset="0"/>
              </a:rPr>
              <a:t>WFS</a:t>
            </a:r>
            <a:r>
              <a:rPr lang="en-GB" dirty="0">
                <a:latin typeface="+mj-lt"/>
                <a:cs typeface="Arial" panose="020B0604020202020204" pitchFamily="34" charset="0"/>
              </a:rPr>
              <a:t>, the amount of data supplied and the capacity required to host it. It is assumed that these two operational costs will multiply in accordance with the number of </a:t>
            </a:r>
            <a:r>
              <a:rPr lang="en-GB" dirty="0" err="1">
                <a:latin typeface="+mj-lt"/>
                <a:cs typeface="Arial" panose="020B0604020202020204" pitchFamily="34" charset="0"/>
              </a:rPr>
              <a:t>DNOs</a:t>
            </a:r>
            <a:r>
              <a:rPr lang="en-GB" dirty="0">
                <a:latin typeface="+mj-lt"/>
                <a:cs typeface="Arial" panose="020B0604020202020204" pitchFamily="34" charset="0"/>
              </a:rPr>
              <a:t> using the </a:t>
            </a:r>
            <a:r>
              <a:rPr lang="en-GB" dirty="0" err="1">
                <a:latin typeface="+mj-lt"/>
                <a:cs typeface="Arial" panose="020B0604020202020204" pitchFamily="34" charset="0"/>
              </a:rPr>
              <a:t>WFS</a:t>
            </a:r>
            <a:r>
              <a:rPr lang="en-GB" dirty="0">
                <a:latin typeface="+mj-lt"/>
                <a:cs typeface="Arial" panose="020B0604020202020204" pitchFamily="34" charset="0"/>
              </a:rPr>
              <a:t>.</a:t>
            </a:r>
          </a:p>
          <a:p>
            <a:pPr marL="0" indent="0">
              <a:buNone/>
            </a:pPr>
            <a:r>
              <a:rPr lang="en-GB" b="1" dirty="0" err="1">
                <a:solidFill>
                  <a:schemeClr val="accent1"/>
                </a:solidFill>
                <a:latin typeface="+mj-lt"/>
                <a:cs typeface="Arial" panose="020B0604020202020204" pitchFamily="34" charset="0"/>
              </a:rPr>
              <a:t>DNO</a:t>
            </a:r>
            <a:r>
              <a:rPr lang="en-GB" b="1" dirty="0">
                <a:solidFill>
                  <a:schemeClr val="accent1"/>
                </a:solidFill>
                <a:latin typeface="+mj-lt"/>
                <a:cs typeface="Arial" panose="020B0604020202020204" pitchFamily="34" charset="0"/>
              </a:rPr>
              <a:t>-independent cost</a:t>
            </a:r>
          </a:p>
          <a:p>
            <a:pPr marL="0" indent="0">
              <a:buNone/>
            </a:pPr>
            <a:r>
              <a:rPr lang="en-GB" dirty="0">
                <a:latin typeface="+mj-lt"/>
                <a:cs typeface="Arial" panose="020B0604020202020204" pitchFamily="34" charset="0"/>
              </a:rPr>
              <a:t>Unlike the operational costs related to the supply of data and infrastructure, it is assumed that the support and development costs, in essence, can be shared amongst the application users. Hence, this operational cost will remain the same regardless of the number of </a:t>
            </a:r>
            <a:r>
              <a:rPr lang="en-GB" dirty="0" err="1">
                <a:latin typeface="+mj-lt"/>
                <a:cs typeface="Arial" panose="020B0604020202020204" pitchFamily="34" charset="0"/>
              </a:rPr>
              <a:t>DNOs</a:t>
            </a:r>
            <a:r>
              <a:rPr lang="en-GB" dirty="0">
                <a:latin typeface="+mj-lt"/>
                <a:cs typeface="Arial" panose="020B0604020202020204" pitchFamily="34" charset="0"/>
              </a:rPr>
              <a:t> using the </a:t>
            </a:r>
            <a:r>
              <a:rPr lang="en-GB" dirty="0" err="1">
                <a:latin typeface="+mj-lt"/>
                <a:cs typeface="Arial" panose="020B0604020202020204" pitchFamily="34" charset="0"/>
              </a:rPr>
              <a:t>WFS</a:t>
            </a:r>
            <a:r>
              <a:rPr lang="en-GB" dirty="0">
                <a:latin typeface="+mj-lt"/>
                <a:cs typeface="Arial" panose="020B0604020202020204" pitchFamily="34" charset="0"/>
              </a:rPr>
              <a:t>.</a:t>
            </a:r>
          </a:p>
          <a:p>
            <a:pPr marL="0" indent="0">
              <a:spcAft>
                <a:spcPts val="0"/>
              </a:spcAft>
              <a:buClr>
                <a:srgbClr val="000000"/>
              </a:buClr>
              <a:buSzPct val="100000"/>
              <a:buNone/>
            </a:pPr>
            <a:endParaRPr lang="en-GB" sz="1200" dirty="0">
              <a:solidFill>
                <a:srgbClr val="000000"/>
              </a:solidFill>
              <a:latin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8E745C1-A773-4D9E-8475-6026C7DD6504}" type="slidenum">
              <a:rPr lang="en-AU" smtClean="0"/>
              <a:t>6</a:t>
            </a:fld>
            <a:endParaRPr lang="en-AU"/>
          </a:p>
        </p:txBody>
      </p:sp>
    </p:spTree>
    <p:extLst>
      <p:ext uri="{BB962C8B-B14F-4D97-AF65-F5344CB8AC3E}">
        <p14:creationId xmlns:p14="http://schemas.microsoft.com/office/powerpoint/2010/main" val="3522023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GB" b="1" dirty="0" err="1">
                <a:solidFill>
                  <a:schemeClr val="accent1"/>
                </a:solidFill>
                <a:latin typeface="+mj-lt"/>
                <a:cs typeface="Arial" panose="020B0604020202020204" pitchFamily="34" charset="0"/>
              </a:rPr>
              <a:t>DNO</a:t>
            </a:r>
            <a:r>
              <a:rPr lang="en-GB" b="1" dirty="0">
                <a:solidFill>
                  <a:schemeClr val="accent1"/>
                </a:solidFill>
                <a:latin typeface="+mj-lt"/>
                <a:cs typeface="Arial" panose="020B0604020202020204" pitchFamily="34" charset="0"/>
              </a:rPr>
              <a:t>-dependent costs</a:t>
            </a:r>
          </a:p>
          <a:p>
            <a:pPr marL="0" indent="0">
              <a:buNone/>
            </a:pPr>
            <a:r>
              <a:rPr lang="en-GB" dirty="0">
                <a:latin typeface="+mj-lt"/>
                <a:cs typeface="Arial" panose="020B0604020202020204" pitchFamily="34" charset="0"/>
              </a:rPr>
              <a:t>The operational costs associated with weather data supply, server hosting and other IT infrastructure may increase based on the number of </a:t>
            </a:r>
            <a:r>
              <a:rPr lang="en-GB" dirty="0" err="1">
                <a:latin typeface="+mj-lt"/>
                <a:cs typeface="Arial" panose="020B0604020202020204" pitchFamily="34" charset="0"/>
              </a:rPr>
              <a:t>DNOs</a:t>
            </a:r>
            <a:r>
              <a:rPr lang="en-GB" dirty="0">
                <a:latin typeface="+mj-lt"/>
                <a:cs typeface="Arial" panose="020B0604020202020204" pitchFamily="34" charset="0"/>
              </a:rPr>
              <a:t> using the </a:t>
            </a:r>
            <a:r>
              <a:rPr lang="en-GB" dirty="0" err="1">
                <a:latin typeface="+mj-lt"/>
                <a:cs typeface="Arial" panose="020B0604020202020204" pitchFamily="34" charset="0"/>
              </a:rPr>
              <a:t>WFS</a:t>
            </a:r>
            <a:r>
              <a:rPr lang="en-GB" dirty="0">
                <a:latin typeface="+mj-lt"/>
                <a:cs typeface="Arial" panose="020B0604020202020204" pitchFamily="34" charset="0"/>
              </a:rPr>
              <a:t>, the amount of data supplied and the capacity required to host it. It is assumed that these two operational costs will multiply in accordance with the number of </a:t>
            </a:r>
            <a:r>
              <a:rPr lang="en-GB" dirty="0" err="1">
                <a:latin typeface="+mj-lt"/>
                <a:cs typeface="Arial" panose="020B0604020202020204" pitchFamily="34" charset="0"/>
              </a:rPr>
              <a:t>DNOs</a:t>
            </a:r>
            <a:r>
              <a:rPr lang="en-GB" dirty="0">
                <a:latin typeface="+mj-lt"/>
                <a:cs typeface="Arial" panose="020B0604020202020204" pitchFamily="34" charset="0"/>
              </a:rPr>
              <a:t> using the </a:t>
            </a:r>
            <a:r>
              <a:rPr lang="en-GB" dirty="0" err="1">
                <a:latin typeface="+mj-lt"/>
                <a:cs typeface="Arial" panose="020B0604020202020204" pitchFamily="34" charset="0"/>
              </a:rPr>
              <a:t>WFS</a:t>
            </a:r>
            <a:r>
              <a:rPr lang="en-GB" dirty="0">
                <a:latin typeface="+mj-lt"/>
                <a:cs typeface="Arial" panose="020B0604020202020204" pitchFamily="34" charset="0"/>
              </a:rPr>
              <a:t>.</a:t>
            </a:r>
          </a:p>
          <a:p>
            <a:pPr marL="0" indent="0">
              <a:buNone/>
            </a:pPr>
            <a:r>
              <a:rPr lang="en-GB" b="1" dirty="0" err="1">
                <a:solidFill>
                  <a:schemeClr val="accent1"/>
                </a:solidFill>
                <a:latin typeface="+mj-lt"/>
                <a:cs typeface="Arial" panose="020B0604020202020204" pitchFamily="34" charset="0"/>
              </a:rPr>
              <a:t>DNO</a:t>
            </a:r>
            <a:r>
              <a:rPr lang="en-GB" b="1" dirty="0">
                <a:solidFill>
                  <a:schemeClr val="accent1"/>
                </a:solidFill>
                <a:latin typeface="+mj-lt"/>
                <a:cs typeface="Arial" panose="020B0604020202020204" pitchFamily="34" charset="0"/>
              </a:rPr>
              <a:t>-independent cost</a:t>
            </a:r>
          </a:p>
          <a:p>
            <a:pPr marL="0" indent="0">
              <a:buNone/>
            </a:pPr>
            <a:r>
              <a:rPr lang="en-GB" dirty="0">
                <a:latin typeface="+mj-lt"/>
                <a:cs typeface="Arial" panose="020B0604020202020204" pitchFamily="34" charset="0"/>
              </a:rPr>
              <a:t>Unlike the operational costs related to the supply of data and infrastructure, it is assumed that the support and development costs, in essence, can be shared amongst the application users. Hence, this operational cost will remain the same regardless of the number of </a:t>
            </a:r>
            <a:r>
              <a:rPr lang="en-GB" dirty="0" err="1">
                <a:latin typeface="+mj-lt"/>
                <a:cs typeface="Arial" panose="020B0604020202020204" pitchFamily="34" charset="0"/>
              </a:rPr>
              <a:t>DNOs</a:t>
            </a:r>
            <a:r>
              <a:rPr lang="en-GB" dirty="0">
                <a:latin typeface="+mj-lt"/>
                <a:cs typeface="Arial" panose="020B0604020202020204" pitchFamily="34" charset="0"/>
              </a:rPr>
              <a:t> using the </a:t>
            </a:r>
            <a:r>
              <a:rPr lang="en-GB" dirty="0" err="1">
                <a:latin typeface="+mj-lt"/>
                <a:cs typeface="Arial" panose="020B0604020202020204" pitchFamily="34" charset="0"/>
              </a:rPr>
              <a:t>WFS</a:t>
            </a:r>
            <a:r>
              <a:rPr lang="en-GB" dirty="0">
                <a:latin typeface="+mj-lt"/>
                <a:cs typeface="Arial" panose="020B0604020202020204" pitchFamily="34" charset="0"/>
              </a:rPr>
              <a:t>.</a:t>
            </a:r>
          </a:p>
          <a:p>
            <a:pPr marL="0" indent="0">
              <a:spcAft>
                <a:spcPts val="0"/>
              </a:spcAft>
              <a:buClr>
                <a:srgbClr val="000000"/>
              </a:buClr>
              <a:buSzPct val="100000"/>
              <a:buNone/>
            </a:pPr>
            <a:endParaRPr lang="en-GB" sz="1200" dirty="0">
              <a:solidFill>
                <a:srgbClr val="000000"/>
              </a:solidFill>
              <a:latin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18E745C1-A773-4D9E-8475-6026C7DD6504}" type="slidenum">
              <a:rPr lang="en-AU" smtClean="0"/>
              <a:t>7</a:t>
            </a:fld>
            <a:endParaRPr lang="en-AU"/>
          </a:p>
        </p:txBody>
      </p:sp>
    </p:spTree>
    <p:extLst>
      <p:ext uri="{BB962C8B-B14F-4D97-AF65-F5344CB8AC3E}">
        <p14:creationId xmlns:p14="http://schemas.microsoft.com/office/powerpoint/2010/main" val="22903340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latin typeface="Arial" panose="020B0604020202020204" pitchFamily="34" charset="0"/>
                <a:ea typeface="Arial" panose="020B0604020202020204" pitchFamily="34" charset="0"/>
              </a:rPr>
              <a:t>D</a:t>
            </a:r>
            <a:r>
              <a:rPr lang="en-GB" sz="1200" dirty="0">
                <a:effectLst/>
                <a:latin typeface="Arial" panose="020B0604020202020204" pitchFamily="34" charset="0"/>
                <a:ea typeface="Arial" panose="020B0604020202020204" pitchFamily="34" charset="0"/>
              </a:rPr>
              <a:t>ifferent EPS provide forecasts over different time horizons and spatial resolutions, and therefore it may be appropriate to consider the use of multiple EPS, either individually or as a multi-model configuration, to achieve useful forecasts over the full time horizon of interest that utilise the highest resolution models </a:t>
            </a:r>
            <a:endParaRPr lang="en-GB" sz="1200" dirty="0"/>
          </a:p>
          <a:p>
            <a:endParaRPr lang="en-GB" dirty="0"/>
          </a:p>
        </p:txBody>
      </p:sp>
      <p:sp>
        <p:nvSpPr>
          <p:cNvPr id="4" name="Slide Number Placeholder 3"/>
          <p:cNvSpPr>
            <a:spLocks noGrp="1"/>
          </p:cNvSpPr>
          <p:nvPr>
            <p:ph type="sldNum" sz="quarter" idx="5"/>
          </p:nvPr>
        </p:nvSpPr>
        <p:spPr/>
        <p:txBody>
          <a:bodyPr/>
          <a:lstStyle/>
          <a:p>
            <a:fld id="{D262B7FA-AB46-4993-BA79-F306F77A2046}" type="slidenum">
              <a:rPr lang="en-GB" smtClean="0"/>
              <a:t>10</a:t>
            </a:fld>
            <a:endParaRPr lang="en-GB"/>
          </a:p>
        </p:txBody>
      </p:sp>
    </p:spTree>
    <p:extLst>
      <p:ext uri="{BB962C8B-B14F-4D97-AF65-F5344CB8AC3E}">
        <p14:creationId xmlns:p14="http://schemas.microsoft.com/office/powerpoint/2010/main" val="2537918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There are a number of sources of ‘truth’ that can be used for forecast verification, including raw observations at synoptic weather stations, gridded observational datasets and modelled truth such as reanalysis and hindcast datasets.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The work then talks about a number of methods to verify forecast performance, specifically ensemble performance. These include brier score, ranked probability score, continuous ranked probably score, ROC curves and reliability diagrams.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rPr>
              <a:t>ensemble forecasts require post-processing because they contain errors in both statistical location (ensemble members are away from the actual state of the atmosphere but relatively near each other) and in dispersion (the ensemble can under or over represent forecast uncertainty). </a:t>
            </a:r>
            <a:endParaRPr lang="en-GB" sz="1800" dirty="0">
              <a:effectLst/>
              <a:latin typeface="Arial" panose="020B0604020202020204" pitchFamily="34" charset="0"/>
              <a:ea typeface="Arial" panose="020B0604020202020204" pitchFamily="34" charset="0"/>
              <a:cs typeface="Arial" panose="020B0604020202020204" pitchFamily="34" charset="0"/>
            </a:endParaRP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The are </a:t>
            </a:r>
            <a:r>
              <a:rPr lang="en-GB" sz="1200" dirty="0">
                <a:latin typeface="Arial" panose="020B0604020202020204" pitchFamily="34" charset="0"/>
              </a:rPr>
              <a:t>Multiple examples of EPS in operational decision making away from energy sector. </a:t>
            </a:r>
            <a:r>
              <a:rPr lang="en-GB" sz="1800" dirty="0">
                <a:effectLst/>
                <a:latin typeface="Arial" panose="020B0604020202020204" pitchFamily="34" charset="0"/>
                <a:ea typeface="Arial" panose="020B0604020202020204" pitchFamily="34" charset="0"/>
              </a:rPr>
              <a:t>An example of a Hazard Impact Model to support decision-making is the Vehicle </a:t>
            </a:r>
            <a:r>
              <a:rPr lang="en-GB" sz="1800" dirty="0" err="1">
                <a:effectLst/>
                <a:latin typeface="Arial" panose="020B0604020202020204" pitchFamily="34" charset="0"/>
                <a:ea typeface="Arial" panose="020B0604020202020204" pitchFamily="34" charset="0"/>
              </a:rPr>
              <a:t>OverTurning</a:t>
            </a:r>
            <a:r>
              <a:rPr lang="en-GB" sz="1800" dirty="0">
                <a:effectLst/>
                <a:latin typeface="Arial" panose="020B0604020202020204" pitchFamily="34" charset="0"/>
                <a:ea typeface="Arial" panose="020B0604020202020204" pitchFamily="34" charset="0"/>
              </a:rPr>
              <a:t> (VOT) model. An example of using a multi-model ensemble in flood forecasting.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dirty="0">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rPr>
              <a:t>The Advanced Weather Forecasts for Dynamic Line Rating delivered by the Met Office in collaboration with National Grid Electricity Transmission (NGET) looked to explore the use of NWP models as input to an overhead line (OHL) rating forecasting model, in order to generate ensemble forecasts of overhead line ratings that could be implemented in an operational dynamic line rating (DLR) system. </a:t>
            </a:r>
            <a:r>
              <a:rPr lang="en-GB" sz="1800" u="sng" dirty="0">
                <a:solidFill>
                  <a:srgbClr val="E47452"/>
                </a:solidFill>
                <a:effectLst/>
                <a:latin typeface="Arial" panose="020B0604020202020204" pitchFamily="34" charset="0"/>
                <a:ea typeface="Arial" panose="020B0604020202020204" pitchFamily="34" charset="0"/>
                <a:cs typeface="Arial" panose="020B0604020202020204" pitchFamily="34" charset="0"/>
                <a:hlinkClick r:id="rId3"/>
              </a:rPr>
              <a:t>https://www.nationalgrid.com/national-grid-partner-met-office-boost-capacity-electricity-transmission-network</a:t>
            </a:r>
            <a:r>
              <a:rPr lang="en-GB" sz="1800" dirty="0">
                <a:effectLst/>
                <a:latin typeface="Arial" panose="020B0604020202020204" pitchFamily="34" charset="0"/>
                <a:ea typeface="Arial" panose="020B0604020202020204" pitchFamily="34" charset="0"/>
                <a:cs typeface="Arial" panose="020B0604020202020204" pitchFamily="34" charset="0"/>
              </a:rPr>
              <a:t> . The project explored a number of potential post processing techniques for the use in forecast system validation and optimisation. For example, a dependency on topography was shown during the forecast validation, and therefore the opportunity to use LIDAR techniques to derive terrain height and improve wind forecast in sheltered areas was identified. Machine learning methods such as quantile regression forest and neural networks were considered as a theoretically plausible replacement of the physical model for calculating the rating of a section of overhead line, identifying the potential in the future to generate rating forecasts directly from NWP models, although this is not currently operationally implemented. The additional use of machine learning techniques such as generalised linear models to learn and correct for model biases, could also improve the NWP forecast input feeding the machine learning rating forecast model.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262B7FA-AB46-4993-BA79-F306F77A2046}" type="slidenum">
              <a:rPr lang="en-GB" smtClean="0"/>
              <a:t>11</a:t>
            </a:fld>
            <a:endParaRPr lang="en-GB"/>
          </a:p>
        </p:txBody>
      </p:sp>
    </p:spTree>
    <p:extLst>
      <p:ext uri="{BB962C8B-B14F-4D97-AF65-F5344CB8AC3E}">
        <p14:creationId xmlns:p14="http://schemas.microsoft.com/office/powerpoint/2010/main" val="27884882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Arial" panose="020B0604020202020204" pitchFamily="34" charset="0"/>
              </a:rPr>
              <a:t>The use of a high resolution 18-member ensemble generating hourly forecasts using time-lagging techniques. In literature, the current configuration of MOGREPS-UK was shown to perform better out to 5 days when compared to UKV, but pairing MOGREPS-UK with UKV is also recommended.</a:t>
            </a:r>
            <a:r>
              <a:rPr lang="en-GB" sz="1800" u="sng" dirty="0">
                <a:effectLst/>
                <a:latin typeface="Arial" panose="020B0604020202020204" pitchFamily="34" charset="0"/>
                <a:ea typeface="Arial" panose="020B0604020202020204" pitchFamily="34" charset="0"/>
              </a:rPr>
              <a:t> </a:t>
            </a:r>
          </a:p>
          <a:p>
            <a:endParaRPr lang="en-GB" sz="1800" u="sng" dirty="0">
              <a:effectLst/>
              <a:latin typeface="Arial" panose="020B0604020202020204" pitchFamily="34" charset="0"/>
              <a:ea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latin typeface="Arial" panose="020B0604020202020204" pitchFamily="34" charset="0"/>
                <a:ea typeface="Arial" panose="020B0604020202020204" pitchFamily="34" charset="0"/>
                <a:cs typeface="Arial" panose="020B0604020202020204" pitchFamily="34" charset="0"/>
              </a:rPr>
              <a:t>It is anticipated that the verification of forecast accuracy (forecast of meteorological variables rather than the faults themselves) could be undertaken using the Midas-open (temperature and wind), HadUK-Grid (precipitation) datasets and ERA5 (wind, taking advantage of the complete spatial coverage but recognising the limitations that exists with reanalysis wind fields). The importance of observations and the error associated with them should not be overlooked and testing against more than one dataset for historical forecast verification is recommended.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u="sng"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Arial" panose="020B0604020202020204" pitchFamily="34" charset="0"/>
              </a:rPr>
              <a:t>The Alpha phase should look to implement standard measures for verification as noted from the literature (such as Wilks, 2011a; </a:t>
            </a:r>
            <a:r>
              <a:rPr lang="en-GB" sz="1800" dirty="0" err="1">
                <a:effectLst/>
                <a:latin typeface="Arial" panose="020B0604020202020204" pitchFamily="34" charset="0"/>
                <a:ea typeface="Arial" panose="020B0604020202020204" pitchFamily="34" charset="0"/>
                <a:cs typeface="Arial" panose="020B0604020202020204" pitchFamily="34" charset="0"/>
              </a:rPr>
              <a:t>Porson</a:t>
            </a:r>
            <a:r>
              <a:rPr lang="en-GB" sz="1800" dirty="0">
                <a:effectLst/>
                <a:latin typeface="Arial" panose="020B0604020202020204" pitchFamily="34" charset="0"/>
                <a:ea typeface="Arial" panose="020B0604020202020204" pitchFamily="34" charset="0"/>
                <a:cs typeface="Arial" panose="020B0604020202020204" pitchFamily="34" charset="0"/>
              </a:rPr>
              <a:t> et al., 2020), both in terms of forecast accuracy and ensemble performance, with a particular consideration towards the use of neighbourhood approaches over point verification (section 2.2). Additionally, the literature has highlighted a number of post-processing techniques that can be utilised to improve both forecast skill and ensemble performance such as batch-processing using EMOS, Kalman filtering and machine learning. Given the active research in post-processing of ensemble forecasts, there is interesting scope to explore the implementation of adaptive and real-time processing methods that use the ensemble forecast spread to further improve upon the forecast skill and ensemble performance – a distinct advantage of ensemble over deterministic forecasting. However, the extent to which more involved techniques, such as machine learning, could be explored in Alpha will depend on the availability of suitable training data over the region of interest and may be beyond the timescales and scope of this project phase.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u="sng" dirty="0">
              <a:effectLst/>
              <a:latin typeface="Arial" panose="020B0604020202020204" pitchFamily="34" charset="0"/>
              <a:ea typeface="Arial" panose="020B0604020202020204" pitchFamily="34" charset="0"/>
            </a:endParaRPr>
          </a:p>
          <a:p>
            <a:endParaRPr lang="en-GB" sz="1800" u="sng" dirty="0">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D262B7FA-AB46-4993-BA79-F306F77A2046}" type="slidenum">
              <a:rPr lang="en-GB" smtClean="0"/>
              <a:t>12</a:t>
            </a:fld>
            <a:endParaRPr lang="en-GB"/>
          </a:p>
        </p:txBody>
      </p:sp>
    </p:spTree>
    <p:extLst>
      <p:ext uri="{BB962C8B-B14F-4D97-AF65-F5344CB8AC3E}">
        <p14:creationId xmlns:p14="http://schemas.microsoft.com/office/powerpoint/2010/main" val="3309584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1">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91DBA67-30CE-4624-801A-8583EFA459C8}"/>
              </a:ext>
            </a:extLst>
          </p:cNvPr>
          <p:cNvSpPr>
            <a:spLocks noGrp="1"/>
          </p:cNvSpPr>
          <p:nvPr>
            <p:ph type="title" hasCustomPrompt="1"/>
          </p:nvPr>
        </p:nvSpPr>
        <p:spPr>
          <a:xfrm>
            <a:off x="658811" y="2411999"/>
            <a:ext cx="9021764" cy="615553"/>
          </a:xfrm>
        </p:spPr>
        <p:txBody>
          <a:bodyPr anchor="b"/>
          <a:lstStyle>
            <a:lvl1pPr>
              <a:lnSpc>
                <a:spcPct val="100000"/>
              </a:lnSpc>
              <a:defRPr/>
            </a:lvl1pPr>
          </a:lstStyle>
          <a:p>
            <a:r>
              <a:rPr lang="en-GB" dirty="0"/>
              <a:t>Cover title</a:t>
            </a:r>
          </a:p>
        </p:txBody>
      </p:sp>
      <p:sp>
        <p:nvSpPr>
          <p:cNvPr id="8" name="Subtitle 2">
            <a:extLst>
              <a:ext uri="{FF2B5EF4-FFF2-40B4-BE49-F238E27FC236}">
                <a16:creationId xmlns:a16="http://schemas.microsoft.com/office/drawing/2014/main" id="{B555C0D5-EC80-4CCA-8270-4CE47862E64B}"/>
              </a:ext>
            </a:extLst>
          </p:cNvPr>
          <p:cNvSpPr>
            <a:spLocks noGrp="1"/>
          </p:cNvSpPr>
          <p:nvPr>
            <p:ph type="subTitle" idx="1" hasCustomPrompt="1"/>
          </p:nvPr>
        </p:nvSpPr>
        <p:spPr>
          <a:xfrm>
            <a:off x="658814" y="3132000"/>
            <a:ext cx="9021762" cy="387798"/>
          </a:xfrm>
        </p:spPr>
        <p:txBody>
          <a:bodyPr lIns="0" tIns="0" rIns="0" bIns="0">
            <a:noAutofit/>
          </a:bodyPr>
          <a:lstStyle>
            <a:lvl1pPr marL="0" indent="0" algn="l">
              <a:buNone/>
              <a:defRPr lang="en-GB" sz="2800" kern="1200" dirty="0">
                <a:solidFill>
                  <a:schemeClr val="accent1"/>
                </a:solidFill>
                <a:latin typeface="Times New Roman" panose="02020603050405020304" pitchFamily="18" charset="0"/>
                <a:ea typeface="+mn-ea"/>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90000"/>
              </a:lnSpc>
              <a:spcBef>
                <a:spcPts val="1000"/>
              </a:spcBef>
              <a:buFontTx/>
              <a:buNone/>
            </a:pPr>
            <a:r>
              <a:rPr lang="en-GB" dirty="0"/>
              <a:t>Cover subtitle</a:t>
            </a:r>
          </a:p>
        </p:txBody>
      </p:sp>
      <p:sp>
        <p:nvSpPr>
          <p:cNvPr id="6" name="Text Placeholder 2">
            <a:extLst>
              <a:ext uri="{FF2B5EF4-FFF2-40B4-BE49-F238E27FC236}">
                <a16:creationId xmlns:a16="http://schemas.microsoft.com/office/drawing/2014/main" id="{ADAADD92-7453-4A83-91C6-B5F6E01A28D7}"/>
              </a:ext>
            </a:extLst>
          </p:cNvPr>
          <p:cNvSpPr>
            <a:spLocks noGrp="1"/>
          </p:cNvSpPr>
          <p:nvPr>
            <p:ph type="body" sz="quarter" idx="22" hasCustomPrompt="1"/>
          </p:nvPr>
        </p:nvSpPr>
        <p:spPr>
          <a:xfrm>
            <a:off x="658813" y="6026150"/>
            <a:ext cx="5329237" cy="174625"/>
          </a:xfrm>
          <a:prstGeom prst="rect">
            <a:avLst/>
          </a:prstGeom>
        </p:spPr>
        <p:txBody>
          <a:bodyPr lIns="0" tIns="0" rIns="0" bIns="0"/>
          <a:lstStyle>
            <a:lvl1pPr marL="0" indent="0">
              <a:buFontTx/>
              <a:buNone/>
              <a:defRPr sz="1200" b="1">
                <a:solidFill>
                  <a:schemeClr val="accent1"/>
                </a:solidFill>
                <a:latin typeface="Arial" panose="020B0604020202020204" pitchFamily="34" charset="0"/>
                <a:cs typeface="Arial" panose="020B0604020202020204" pitchFamily="34" charset="0"/>
              </a:defRPr>
            </a:lvl1pPr>
            <a:lvl2pPr marL="2520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err="1"/>
              <a:t>Firstname</a:t>
            </a:r>
            <a:r>
              <a:rPr lang="en-GB" dirty="0"/>
              <a:t> </a:t>
            </a:r>
            <a:r>
              <a:rPr lang="en-GB" dirty="0" err="1"/>
              <a:t>Lastname</a:t>
            </a:r>
            <a:endParaRPr lang="en-GB" dirty="0"/>
          </a:p>
        </p:txBody>
      </p:sp>
      <p:sp>
        <p:nvSpPr>
          <p:cNvPr id="5" name="Text Placeholder 4">
            <a:extLst>
              <a:ext uri="{FF2B5EF4-FFF2-40B4-BE49-F238E27FC236}">
                <a16:creationId xmlns:a16="http://schemas.microsoft.com/office/drawing/2014/main" id="{600A7456-7A16-4CC1-9A50-E0FF881EE5E2}"/>
              </a:ext>
            </a:extLst>
          </p:cNvPr>
          <p:cNvSpPr>
            <a:spLocks noGrp="1"/>
          </p:cNvSpPr>
          <p:nvPr>
            <p:ph type="body" sz="quarter" idx="23" hasCustomPrompt="1"/>
          </p:nvPr>
        </p:nvSpPr>
        <p:spPr>
          <a:xfrm>
            <a:off x="658813" y="6268670"/>
            <a:ext cx="5319712" cy="174624"/>
          </a:xfrm>
        </p:spPr>
        <p:txBody>
          <a:bodyPr>
            <a:noAutofit/>
          </a:bodyPr>
          <a:lstStyle>
            <a:lvl1pPr marL="0" indent="0">
              <a:buNone/>
              <a:defRPr sz="1200"/>
            </a:lvl1pPr>
          </a:lstStyle>
          <a:p>
            <a:pPr lvl="0"/>
            <a:r>
              <a:rPr lang="en-GB" dirty="0"/>
              <a:t>DDDD MMMM</a:t>
            </a:r>
          </a:p>
        </p:txBody>
      </p:sp>
    </p:spTree>
    <p:extLst>
      <p:ext uri="{BB962C8B-B14F-4D97-AF65-F5344CB8AC3E}">
        <p14:creationId xmlns:p14="http://schemas.microsoft.com/office/powerpoint/2010/main" val="11549907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x text or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2410B8-7C3D-484E-9302-3E6968656FA1}"/>
              </a:ext>
            </a:extLst>
          </p:cNvPr>
          <p:cNvSpPr>
            <a:spLocks noGrp="1"/>
          </p:cNvSpPr>
          <p:nvPr>
            <p:ph type="title" hasCustomPrompt="1"/>
          </p:nvPr>
        </p:nvSpPr>
        <p:spPr/>
        <p:txBody>
          <a:bodyPr/>
          <a:lstStyle>
            <a:lvl1pPr>
              <a:defRPr/>
            </a:lvl1pPr>
          </a:lstStyle>
          <a:p>
            <a:r>
              <a:rPr lang="en-GB" dirty="0"/>
              <a:t>Slide title</a:t>
            </a:r>
          </a:p>
        </p:txBody>
      </p:sp>
      <p:sp>
        <p:nvSpPr>
          <p:cNvPr id="10" name="Subtitle 2">
            <a:extLst>
              <a:ext uri="{FF2B5EF4-FFF2-40B4-BE49-F238E27FC236}">
                <a16:creationId xmlns:a16="http://schemas.microsoft.com/office/drawing/2014/main" id="{CA740BB2-3E05-438D-A466-10499F9D16BA}"/>
              </a:ext>
            </a:extLst>
          </p:cNvPr>
          <p:cNvSpPr>
            <a:spLocks noGrp="1"/>
          </p:cNvSpPr>
          <p:nvPr>
            <p:ph type="subTitle" idx="1" hasCustomPrompt="1"/>
          </p:nvPr>
        </p:nvSpPr>
        <p:spPr>
          <a:xfrm>
            <a:off x="658814" y="1306800"/>
            <a:ext cx="5322885"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17" name="Content Placeholder 16">
            <a:extLst>
              <a:ext uri="{FF2B5EF4-FFF2-40B4-BE49-F238E27FC236}">
                <a16:creationId xmlns:a16="http://schemas.microsoft.com/office/drawing/2014/main" id="{7C9E77EB-1FC1-41DE-9575-67E0CB6106D5}"/>
              </a:ext>
            </a:extLst>
          </p:cNvPr>
          <p:cNvSpPr>
            <a:spLocks noGrp="1"/>
          </p:cNvSpPr>
          <p:nvPr>
            <p:ph sz="quarter" idx="16" hasCustomPrompt="1"/>
          </p:nvPr>
        </p:nvSpPr>
        <p:spPr>
          <a:xfrm>
            <a:off x="658813" y="1811339"/>
            <a:ext cx="10874375" cy="4354512"/>
          </a:xfrm>
        </p:spPr>
        <p:txBody>
          <a:bodyPr/>
          <a:lstStyle>
            <a:lvl1pPr>
              <a:defRPr/>
            </a:lvl1pPr>
            <a:lvl5pPr>
              <a:defRPr/>
            </a:lvl5pPr>
            <a:lvl6pPr>
              <a:defRPr sz="2000"/>
            </a:lvl6pPr>
            <a:lvl7pPr>
              <a:defRPr/>
            </a:lvl7pPr>
            <a:lvl8pPr>
              <a:defRPr/>
            </a:lvl8pPr>
            <a:lvl9pPr>
              <a:defRPr/>
            </a:lvl9pPr>
          </a:lstStyle>
          <a:p>
            <a:pPr lvl="0"/>
            <a:r>
              <a:rPr lang="en-GB" dirty="0"/>
              <a:t>Click to add text, image or graph/table</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2" name="Footer Placeholder 11">
            <a:extLst>
              <a:ext uri="{FF2B5EF4-FFF2-40B4-BE49-F238E27FC236}">
                <a16:creationId xmlns:a16="http://schemas.microsoft.com/office/drawing/2014/main" id="{D5135014-C08C-4A66-8213-6117EBA0216C}"/>
              </a:ext>
            </a:extLst>
          </p:cNvPr>
          <p:cNvSpPr>
            <a:spLocks noGrp="1"/>
          </p:cNvSpPr>
          <p:nvPr>
            <p:ph type="ftr" sz="quarter" idx="14"/>
          </p:nvPr>
        </p:nvSpPr>
        <p:spPr/>
        <p:txBody>
          <a:bodyPr/>
          <a:lstStyle/>
          <a:p>
            <a:endParaRPr lang="en-GB" dirty="0"/>
          </a:p>
        </p:txBody>
      </p:sp>
      <p:sp>
        <p:nvSpPr>
          <p:cNvPr id="14" name="Slide Number Placeholder 13">
            <a:extLst>
              <a:ext uri="{FF2B5EF4-FFF2-40B4-BE49-F238E27FC236}">
                <a16:creationId xmlns:a16="http://schemas.microsoft.com/office/drawing/2014/main" id="{BC2BD3C9-7B98-4F8C-8059-46844677E92A}"/>
              </a:ext>
            </a:extLst>
          </p:cNvPr>
          <p:cNvSpPr>
            <a:spLocks noGrp="1"/>
          </p:cNvSpPr>
          <p:nvPr>
            <p:ph type="sldNum" sz="quarter" idx="15"/>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3792995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 x text or imag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2224CF-B62D-43B3-ABC3-1EC2A3CB73EE}"/>
              </a:ext>
            </a:extLst>
          </p:cNvPr>
          <p:cNvSpPr>
            <a:spLocks noGrp="1"/>
          </p:cNvSpPr>
          <p:nvPr>
            <p:ph type="title" hasCustomPrompt="1"/>
          </p:nvPr>
        </p:nvSpPr>
        <p:spPr/>
        <p:txBody>
          <a:bodyPr/>
          <a:lstStyle>
            <a:lvl1pPr>
              <a:defRPr/>
            </a:lvl1pPr>
          </a:lstStyle>
          <a:p>
            <a:r>
              <a:rPr lang="en-GB" dirty="0"/>
              <a:t>Slide title</a:t>
            </a:r>
          </a:p>
        </p:txBody>
      </p:sp>
      <p:sp>
        <p:nvSpPr>
          <p:cNvPr id="13" name="Subtitle 2">
            <a:extLst>
              <a:ext uri="{FF2B5EF4-FFF2-40B4-BE49-F238E27FC236}">
                <a16:creationId xmlns:a16="http://schemas.microsoft.com/office/drawing/2014/main" id="{2CAF9701-EE58-43C3-8B35-4CE182DA9429}"/>
              </a:ext>
            </a:extLst>
          </p:cNvPr>
          <p:cNvSpPr>
            <a:spLocks noGrp="1"/>
          </p:cNvSpPr>
          <p:nvPr>
            <p:ph type="subTitle" idx="1" hasCustomPrompt="1"/>
          </p:nvPr>
        </p:nvSpPr>
        <p:spPr>
          <a:xfrm>
            <a:off x="658811" y="1306800"/>
            <a:ext cx="5319714"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18" name="Content Placeholder 17">
            <a:extLst>
              <a:ext uri="{FF2B5EF4-FFF2-40B4-BE49-F238E27FC236}">
                <a16:creationId xmlns:a16="http://schemas.microsoft.com/office/drawing/2014/main" id="{8346BCF9-C87A-4439-AC19-4B8688D7A7CD}"/>
              </a:ext>
            </a:extLst>
          </p:cNvPr>
          <p:cNvSpPr>
            <a:spLocks noGrp="1"/>
          </p:cNvSpPr>
          <p:nvPr>
            <p:ph sz="quarter" idx="15" hasCustomPrompt="1"/>
          </p:nvPr>
        </p:nvSpPr>
        <p:spPr>
          <a:xfrm>
            <a:off x="655636" y="1811339"/>
            <a:ext cx="5322890" cy="4354512"/>
          </a:xfrm>
        </p:spPr>
        <p:txBody>
          <a:bodyPr/>
          <a:lstStyle>
            <a:lvl1pPr>
              <a:defRPr/>
            </a:lvl1pPr>
            <a:lvl5pPr>
              <a:defRPr/>
            </a:lvl5pPr>
            <a:lvl6pPr>
              <a:defRPr/>
            </a:lvl6pPr>
            <a:lvl7pPr>
              <a:defRPr/>
            </a:lvl7pPr>
            <a:lvl8pPr>
              <a:defRPr/>
            </a:lvl8pPr>
            <a:lvl9pPr>
              <a:defRPr/>
            </a:lvl9pPr>
          </a:lstStyle>
          <a:p>
            <a:pPr lvl="0"/>
            <a:r>
              <a:rPr lang="en-GB" dirty="0"/>
              <a:t>Click to add text, image or graph/table</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22" name="Content Placeholder 21">
            <a:extLst>
              <a:ext uri="{FF2B5EF4-FFF2-40B4-BE49-F238E27FC236}">
                <a16:creationId xmlns:a16="http://schemas.microsoft.com/office/drawing/2014/main" id="{4356D59A-1FC5-4F41-AE37-8948D8490708}"/>
              </a:ext>
            </a:extLst>
          </p:cNvPr>
          <p:cNvSpPr>
            <a:spLocks noGrp="1"/>
          </p:cNvSpPr>
          <p:nvPr>
            <p:ph sz="quarter" idx="61" hasCustomPrompt="1"/>
          </p:nvPr>
        </p:nvSpPr>
        <p:spPr>
          <a:xfrm>
            <a:off x="6210300" y="1811339"/>
            <a:ext cx="5322888" cy="4354512"/>
          </a:xfrm>
        </p:spPr>
        <p:txBody>
          <a:bodyPr/>
          <a:lstStyle>
            <a:lvl1pPr>
              <a:defRPr/>
            </a:lvl1pPr>
            <a:lvl5pPr>
              <a:defRPr/>
            </a:lvl5pPr>
            <a:lvl6pPr>
              <a:defRPr/>
            </a:lvl6pPr>
            <a:lvl7pPr>
              <a:defRPr/>
            </a:lvl7pPr>
            <a:lvl8pPr>
              <a:defRPr/>
            </a:lvl8pPr>
            <a:lvl9pPr>
              <a:defRPr/>
            </a:lvl9pPr>
          </a:lstStyle>
          <a:p>
            <a:pPr lvl="0"/>
            <a:r>
              <a:rPr lang="en-GB" dirty="0"/>
              <a:t>Click to add text, image or graph/table</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9" name="Text Placeholder 2">
            <a:extLst>
              <a:ext uri="{FF2B5EF4-FFF2-40B4-BE49-F238E27FC236}">
                <a16:creationId xmlns:a16="http://schemas.microsoft.com/office/drawing/2014/main" id="{D877D27D-B1A9-4393-A08B-DDBCFBF0874D}"/>
              </a:ext>
            </a:extLst>
          </p:cNvPr>
          <p:cNvSpPr>
            <a:spLocks noGrp="1"/>
          </p:cNvSpPr>
          <p:nvPr>
            <p:ph type="body" sz="quarter" idx="25" hasCustomPrompt="1"/>
          </p:nvPr>
        </p:nvSpPr>
        <p:spPr>
          <a:xfrm rot="16200000">
            <a:off x="5528833" y="5733325"/>
            <a:ext cx="666383" cy="268517"/>
          </a:xfrm>
          <a:prstGeom prst="rect">
            <a:avLst/>
          </a:prstGeom>
        </p:spPr>
        <p:txBody>
          <a:bodyPr wrap="none" lIns="72000" tIns="72000" rIns="72000" bIns="72000">
            <a:spAutoFit/>
          </a:bodyPr>
          <a:lstStyle>
            <a:lvl1pPr marL="0" indent="0">
              <a:buNone/>
              <a:defRPr sz="800"/>
            </a:lvl1pPr>
          </a:lstStyle>
          <a:p>
            <a:r>
              <a:rPr lang="en-GB" dirty="0"/>
              <a:t>© Copyright</a:t>
            </a:r>
          </a:p>
        </p:txBody>
      </p:sp>
      <p:sp>
        <p:nvSpPr>
          <p:cNvPr id="20" name="Text Placeholder 2">
            <a:extLst>
              <a:ext uri="{FF2B5EF4-FFF2-40B4-BE49-F238E27FC236}">
                <a16:creationId xmlns:a16="http://schemas.microsoft.com/office/drawing/2014/main" id="{9D6A524A-3625-4D09-98E2-2D712CA40ECA}"/>
              </a:ext>
            </a:extLst>
          </p:cNvPr>
          <p:cNvSpPr>
            <a:spLocks noGrp="1"/>
          </p:cNvSpPr>
          <p:nvPr>
            <p:ph type="body" sz="quarter" idx="60" hasCustomPrompt="1"/>
          </p:nvPr>
        </p:nvSpPr>
        <p:spPr>
          <a:xfrm rot="16200000">
            <a:off x="11083495" y="5733325"/>
            <a:ext cx="666383" cy="268517"/>
          </a:xfrm>
          <a:prstGeom prst="rect">
            <a:avLst/>
          </a:prstGeom>
        </p:spPr>
        <p:txBody>
          <a:bodyPr wrap="none" lIns="72000" tIns="72000" rIns="72000" bIns="72000">
            <a:spAutoFit/>
          </a:bodyPr>
          <a:lstStyle>
            <a:lvl1pPr marL="0" indent="0">
              <a:buNone/>
              <a:defRPr sz="800"/>
            </a:lvl1pPr>
          </a:lstStyle>
          <a:p>
            <a:r>
              <a:rPr lang="en-GB" dirty="0"/>
              <a:t>© Copyright</a:t>
            </a:r>
          </a:p>
        </p:txBody>
      </p:sp>
      <p:sp>
        <p:nvSpPr>
          <p:cNvPr id="23" name="Footer Placeholder 22">
            <a:extLst>
              <a:ext uri="{FF2B5EF4-FFF2-40B4-BE49-F238E27FC236}">
                <a16:creationId xmlns:a16="http://schemas.microsoft.com/office/drawing/2014/main" id="{C54160DD-C600-48D9-BAC2-EC17A0153F31}"/>
              </a:ext>
            </a:extLst>
          </p:cNvPr>
          <p:cNvSpPr>
            <a:spLocks noGrp="1"/>
          </p:cNvSpPr>
          <p:nvPr>
            <p:ph type="ftr" sz="quarter" idx="62"/>
          </p:nvPr>
        </p:nvSpPr>
        <p:spPr/>
        <p:txBody>
          <a:bodyPr/>
          <a:lstStyle/>
          <a:p>
            <a:endParaRPr lang="en-GB" dirty="0"/>
          </a:p>
        </p:txBody>
      </p:sp>
      <p:sp>
        <p:nvSpPr>
          <p:cNvPr id="24" name="Slide Number Placeholder 23">
            <a:extLst>
              <a:ext uri="{FF2B5EF4-FFF2-40B4-BE49-F238E27FC236}">
                <a16:creationId xmlns:a16="http://schemas.microsoft.com/office/drawing/2014/main" id="{62DACF9D-B176-4395-B83A-A4F4B94814E0}"/>
              </a:ext>
            </a:extLst>
          </p:cNvPr>
          <p:cNvSpPr>
            <a:spLocks noGrp="1"/>
          </p:cNvSpPr>
          <p:nvPr>
            <p:ph type="sldNum" sz="quarter" idx="63"/>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16054646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 x text or images (uneq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8D865-6617-409D-A625-B63EFCCF8CAA}"/>
              </a:ext>
            </a:extLst>
          </p:cNvPr>
          <p:cNvSpPr>
            <a:spLocks noGrp="1"/>
          </p:cNvSpPr>
          <p:nvPr>
            <p:ph type="title" hasCustomPrompt="1"/>
          </p:nvPr>
        </p:nvSpPr>
        <p:spPr/>
        <p:txBody>
          <a:bodyPr/>
          <a:lstStyle/>
          <a:p>
            <a:r>
              <a:rPr lang="en-GB" dirty="0"/>
              <a:t>Slide title</a:t>
            </a:r>
          </a:p>
        </p:txBody>
      </p:sp>
      <p:sp>
        <p:nvSpPr>
          <p:cNvPr id="12" name="Subtitle 2">
            <a:extLst>
              <a:ext uri="{FF2B5EF4-FFF2-40B4-BE49-F238E27FC236}">
                <a16:creationId xmlns:a16="http://schemas.microsoft.com/office/drawing/2014/main" id="{9269ECDF-EAA4-4EDA-BBA4-D6955429A96F}"/>
              </a:ext>
            </a:extLst>
          </p:cNvPr>
          <p:cNvSpPr>
            <a:spLocks noGrp="1"/>
          </p:cNvSpPr>
          <p:nvPr>
            <p:ph type="subTitle" idx="1" hasCustomPrompt="1"/>
          </p:nvPr>
        </p:nvSpPr>
        <p:spPr>
          <a:xfrm>
            <a:off x="658811" y="1306800"/>
            <a:ext cx="5319714"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14" name="Text Placeholder 13">
            <a:extLst>
              <a:ext uri="{FF2B5EF4-FFF2-40B4-BE49-F238E27FC236}">
                <a16:creationId xmlns:a16="http://schemas.microsoft.com/office/drawing/2014/main" id="{B2C8C5A6-3869-4A5C-B255-BB78E5C41ADE}"/>
              </a:ext>
            </a:extLst>
          </p:cNvPr>
          <p:cNvSpPr>
            <a:spLocks noGrp="1"/>
          </p:cNvSpPr>
          <p:nvPr>
            <p:ph type="body" sz="quarter" idx="27" hasCustomPrompt="1"/>
          </p:nvPr>
        </p:nvSpPr>
        <p:spPr>
          <a:xfrm>
            <a:off x="658811" y="1811339"/>
            <a:ext cx="3468687" cy="4354512"/>
          </a:xfrm>
        </p:spPr>
        <p:txBody>
          <a:bodyPr/>
          <a:lstStyle>
            <a:lvl1pPr>
              <a:defRPr/>
            </a:lvl1pPr>
            <a:lvl5pPr>
              <a:defRPr/>
            </a:lvl5pPr>
            <a:lvl6pPr>
              <a:defRPr>
                <a:solidFill>
                  <a:schemeClr val="accent1"/>
                </a:solidFill>
              </a:defRPr>
            </a:lvl6pPr>
            <a:lvl7pPr>
              <a:defRPr>
                <a:solidFill>
                  <a:schemeClr val="accent1"/>
                </a:solidFill>
              </a:defRPr>
            </a:lvl7pPr>
            <a:lvl8pPr>
              <a:defRPr/>
            </a:lvl8pPr>
            <a:lvl9pPr>
              <a:defRPr/>
            </a:lvl9pPr>
          </a:lstStyle>
          <a:p>
            <a:pPr lvl="0"/>
            <a:r>
              <a:rPr lang="en-GB" dirty="0"/>
              <a:t>Click to add text</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6" name="Content Placeholder 15">
            <a:extLst>
              <a:ext uri="{FF2B5EF4-FFF2-40B4-BE49-F238E27FC236}">
                <a16:creationId xmlns:a16="http://schemas.microsoft.com/office/drawing/2014/main" id="{5C3589E9-7FC2-430B-A305-89B31844D418}"/>
              </a:ext>
            </a:extLst>
          </p:cNvPr>
          <p:cNvSpPr>
            <a:spLocks noGrp="1"/>
          </p:cNvSpPr>
          <p:nvPr>
            <p:ph sz="quarter" idx="28" hasCustomPrompt="1"/>
          </p:nvPr>
        </p:nvSpPr>
        <p:spPr>
          <a:xfrm>
            <a:off x="4357688" y="1811339"/>
            <a:ext cx="7175499" cy="4354512"/>
          </a:xfrm>
        </p:spPr>
        <p:txBody>
          <a:bodyPr/>
          <a:lstStyle>
            <a:lvl1pPr>
              <a:defRPr/>
            </a:lvl1pPr>
            <a:lvl5pPr>
              <a:defRPr/>
            </a:lvl5pPr>
            <a:lvl6pPr>
              <a:defRPr>
                <a:solidFill>
                  <a:schemeClr val="accent1"/>
                </a:solidFill>
              </a:defRPr>
            </a:lvl6pPr>
            <a:lvl7pPr>
              <a:defRPr>
                <a:solidFill>
                  <a:schemeClr val="accent1"/>
                </a:solidFill>
              </a:defRPr>
            </a:lvl7pPr>
            <a:lvl8pPr>
              <a:defRPr/>
            </a:lvl8pPr>
            <a:lvl9pPr>
              <a:defRPr/>
            </a:lvl9pPr>
          </a:lstStyle>
          <a:p>
            <a:pPr lvl="0"/>
            <a:r>
              <a:rPr lang="en-GB" dirty="0"/>
              <a:t>Click to add text, image or chart/table</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	</a:t>
            </a:r>
          </a:p>
          <a:p>
            <a:pPr lvl="8"/>
            <a:r>
              <a:rPr lang="en-GB" dirty="0"/>
              <a:t>Ninth level</a:t>
            </a:r>
          </a:p>
        </p:txBody>
      </p:sp>
    </p:spTree>
    <p:extLst>
      <p:ext uri="{BB962C8B-B14F-4D97-AF65-F5344CB8AC3E}">
        <p14:creationId xmlns:p14="http://schemas.microsoft.com/office/powerpoint/2010/main" val="24830482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Key Poi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8D865-6617-409D-A625-B63EFCCF8CAA}"/>
              </a:ext>
            </a:extLst>
          </p:cNvPr>
          <p:cNvSpPr>
            <a:spLocks noGrp="1"/>
          </p:cNvSpPr>
          <p:nvPr>
            <p:ph type="title" hasCustomPrompt="1"/>
          </p:nvPr>
        </p:nvSpPr>
        <p:spPr/>
        <p:txBody>
          <a:bodyPr/>
          <a:lstStyle/>
          <a:p>
            <a:r>
              <a:rPr lang="en-GB" dirty="0"/>
              <a:t>Slide title</a:t>
            </a:r>
          </a:p>
        </p:txBody>
      </p:sp>
      <p:sp>
        <p:nvSpPr>
          <p:cNvPr id="4" name="Text Placeholder 3">
            <a:extLst>
              <a:ext uri="{FF2B5EF4-FFF2-40B4-BE49-F238E27FC236}">
                <a16:creationId xmlns:a16="http://schemas.microsoft.com/office/drawing/2014/main" id="{4E7139D4-F9FA-4509-89FC-BF815A08AF77}"/>
              </a:ext>
            </a:extLst>
          </p:cNvPr>
          <p:cNvSpPr>
            <a:spLocks noGrp="1"/>
          </p:cNvSpPr>
          <p:nvPr>
            <p:ph type="body" sz="quarter" idx="10" hasCustomPrompt="1"/>
          </p:nvPr>
        </p:nvSpPr>
        <p:spPr>
          <a:xfrm>
            <a:off x="850726" y="2804400"/>
            <a:ext cx="4668956" cy="820800"/>
          </a:xfrm>
        </p:spPr>
        <p:txBody>
          <a:bodyPr/>
          <a:lstStyle>
            <a:lvl1pPr>
              <a:buNone/>
              <a:defRPr>
                <a:solidFill>
                  <a:schemeClr val="accent1"/>
                </a:solidFill>
              </a:defRPr>
            </a:lvl1pPr>
          </a:lstStyle>
          <a:p>
            <a:pPr lvl="0"/>
            <a:r>
              <a:rPr lang="en-GB" dirty="0"/>
              <a:t>Large display copy, value statement</a:t>
            </a:r>
          </a:p>
        </p:txBody>
      </p:sp>
      <p:sp>
        <p:nvSpPr>
          <p:cNvPr id="6" name="Text Placeholder 5">
            <a:extLst>
              <a:ext uri="{FF2B5EF4-FFF2-40B4-BE49-F238E27FC236}">
                <a16:creationId xmlns:a16="http://schemas.microsoft.com/office/drawing/2014/main" id="{2997CA63-7F6D-4683-9329-93E1F9052BEC}"/>
              </a:ext>
            </a:extLst>
          </p:cNvPr>
          <p:cNvSpPr>
            <a:spLocks noGrp="1"/>
          </p:cNvSpPr>
          <p:nvPr>
            <p:ph type="body" sz="quarter" idx="11" hasCustomPrompt="1"/>
          </p:nvPr>
        </p:nvSpPr>
        <p:spPr>
          <a:xfrm>
            <a:off x="6404382" y="2804400"/>
            <a:ext cx="4668133" cy="820800"/>
          </a:xfrm>
        </p:spPr>
        <p:txBody>
          <a:bodyPr/>
          <a:lstStyle>
            <a:lvl1pPr>
              <a:buNone/>
              <a:defRPr>
                <a:solidFill>
                  <a:schemeClr val="accent1"/>
                </a:solidFill>
              </a:defRPr>
            </a:lvl1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en-GB" dirty="0"/>
              <a:t>Large display copy, value statement</a:t>
            </a:r>
          </a:p>
        </p:txBody>
      </p:sp>
      <p:cxnSp>
        <p:nvCxnSpPr>
          <p:cNvPr id="15" name="Straight Connector 14">
            <a:extLst>
              <a:ext uri="{FF2B5EF4-FFF2-40B4-BE49-F238E27FC236}">
                <a16:creationId xmlns:a16="http://schemas.microsoft.com/office/drawing/2014/main" id="{3F97DC46-E3B8-409B-8346-E2C364D67289}"/>
              </a:ext>
            </a:extLst>
          </p:cNvPr>
          <p:cNvCxnSpPr>
            <a:cxnSpLocks/>
          </p:cNvCxnSpPr>
          <p:nvPr userDrawn="1"/>
        </p:nvCxnSpPr>
        <p:spPr>
          <a:xfrm>
            <a:off x="658813" y="2801257"/>
            <a:ext cx="0" cy="1872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CD14BB3-9A04-4043-BE06-23577F9374DC}"/>
              </a:ext>
            </a:extLst>
          </p:cNvPr>
          <p:cNvCxnSpPr>
            <a:cxnSpLocks/>
          </p:cNvCxnSpPr>
          <p:nvPr userDrawn="1"/>
        </p:nvCxnSpPr>
        <p:spPr>
          <a:xfrm>
            <a:off x="6211892" y="2801257"/>
            <a:ext cx="0" cy="1872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611558ED-EF23-4024-8F74-2D73A4DB537E}"/>
              </a:ext>
            </a:extLst>
          </p:cNvPr>
          <p:cNvSpPr>
            <a:spLocks noGrp="1"/>
          </p:cNvSpPr>
          <p:nvPr userDrawn="1">
            <p:ph type="body" sz="quarter" idx="13" hasCustomPrompt="1"/>
          </p:nvPr>
        </p:nvSpPr>
        <p:spPr>
          <a:xfrm>
            <a:off x="851288" y="3747600"/>
            <a:ext cx="4668149" cy="925657"/>
          </a:xfrm>
        </p:spPr>
        <p:txBody>
          <a:bodyPr/>
          <a:lstStyle>
            <a:lvl1pPr>
              <a:buNone/>
              <a:defRPr sz="2000"/>
            </a:lvl1pPr>
          </a:lstStyle>
          <a:p>
            <a:pPr lvl="0"/>
            <a:r>
              <a:rPr lang="en-GB" dirty="0"/>
              <a:t>20pt body copy approximately</a:t>
            </a:r>
            <a:br>
              <a:rPr lang="en-GB" dirty="0"/>
            </a:br>
            <a:r>
              <a:rPr lang="en-GB" dirty="0"/>
              <a:t>15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a:t>
            </a:r>
            <a:r>
              <a:rPr lang="en-GB" dirty="0"/>
              <a:t> </a:t>
            </a:r>
            <a:r>
              <a:rPr lang="en-GB" dirty="0" err="1"/>
              <a:t>citat</a:t>
            </a:r>
            <a:endParaRPr lang="en-GB" dirty="0"/>
          </a:p>
          <a:p>
            <a:pPr lvl="0"/>
            <a:endParaRPr lang="en-GB" dirty="0"/>
          </a:p>
        </p:txBody>
      </p:sp>
      <p:sp>
        <p:nvSpPr>
          <p:cNvPr id="19" name="Text Placeholder 18">
            <a:extLst>
              <a:ext uri="{FF2B5EF4-FFF2-40B4-BE49-F238E27FC236}">
                <a16:creationId xmlns:a16="http://schemas.microsoft.com/office/drawing/2014/main" id="{27F7573B-0AC9-49D3-B9D8-196CCF22C4D2}"/>
              </a:ext>
            </a:extLst>
          </p:cNvPr>
          <p:cNvSpPr>
            <a:spLocks noGrp="1"/>
          </p:cNvSpPr>
          <p:nvPr userDrawn="1">
            <p:ph type="body" sz="quarter" idx="14" hasCustomPrompt="1"/>
          </p:nvPr>
        </p:nvSpPr>
        <p:spPr>
          <a:xfrm>
            <a:off x="6404382" y="3747600"/>
            <a:ext cx="4668133" cy="925657"/>
          </a:xfrm>
        </p:spPr>
        <p:txBody>
          <a:bodyPr/>
          <a:lstStyle>
            <a:lvl1pPr>
              <a:buNone/>
              <a:defRPr sz="2000"/>
            </a:lvl1pPr>
          </a:lstStyle>
          <a:p>
            <a:pPr lvl="0"/>
            <a:r>
              <a:rPr lang="en-GB" dirty="0"/>
              <a:t>20pt body copy approximately</a:t>
            </a:r>
            <a:br>
              <a:rPr lang="en-GB" dirty="0"/>
            </a:br>
            <a:r>
              <a:rPr lang="en-GB" dirty="0"/>
              <a:t>15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a:t>
            </a:r>
            <a:r>
              <a:rPr lang="en-GB" dirty="0"/>
              <a:t> </a:t>
            </a:r>
            <a:r>
              <a:rPr lang="en-GB" dirty="0" err="1"/>
              <a:t>citat</a:t>
            </a:r>
            <a:endParaRPr lang="en-GB" dirty="0"/>
          </a:p>
          <a:p>
            <a:pPr lvl="0"/>
            <a:endParaRPr lang="en-GB" dirty="0"/>
          </a:p>
        </p:txBody>
      </p:sp>
    </p:spTree>
    <p:extLst>
      <p:ext uri="{BB962C8B-B14F-4D97-AF65-F5344CB8AC3E}">
        <p14:creationId xmlns:p14="http://schemas.microsoft.com/office/powerpoint/2010/main" val="1791932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ase Study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05842-F2AC-440D-8EA3-6B4A10536451}"/>
              </a:ext>
            </a:extLst>
          </p:cNvPr>
          <p:cNvSpPr>
            <a:spLocks noGrp="1"/>
          </p:cNvSpPr>
          <p:nvPr>
            <p:ph type="title" hasCustomPrompt="1"/>
          </p:nvPr>
        </p:nvSpPr>
        <p:spPr>
          <a:xfrm>
            <a:off x="6613301" y="1815550"/>
            <a:ext cx="4919886" cy="215445"/>
          </a:xfrm>
        </p:spPr>
        <p:txBody>
          <a:bodyPr anchor="b"/>
          <a:lstStyle>
            <a:lvl1pPr>
              <a:defRPr sz="1600" b="1">
                <a:solidFill>
                  <a:schemeClr val="accent1"/>
                </a:solidFill>
                <a:latin typeface="Arial" panose="020B0604020202020204" pitchFamily="34" charset="0"/>
                <a:cs typeface="Arial" panose="020B0604020202020204" pitchFamily="34" charset="0"/>
              </a:defRPr>
            </a:lvl1pPr>
          </a:lstStyle>
          <a:p>
            <a:r>
              <a:rPr lang="en-GB" dirty="0"/>
              <a:t>Project or service title</a:t>
            </a:r>
          </a:p>
        </p:txBody>
      </p:sp>
      <p:sp>
        <p:nvSpPr>
          <p:cNvPr id="3" name="Text Placeholder 2">
            <a:extLst>
              <a:ext uri="{FF2B5EF4-FFF2-40B4-BE49-F238E27FC236}">
                <a16:creationId xmlns:a16="http://schemas.microsoft.com/office/drawing/2014/main" id="{74CDF39B-77D8-4B38-9BD8-B41B19EE50CB}"/>
              </a:ext>
            </a:extLst>
          </p:cNvPr>
          <p:cNvSpPr>
            <a:spLocks noGrp="1"/>
          </p:cNvSpPr>
          <p:nvPr>
            <p:ph type="body" sz="quarter" idx="23" hasCustomPrompt="1"/>
          </p:nvPr>
        </p:nvSpPr>
        <p:spPr>
          <a:xfrm>
            <a:off x="6635750" y="2195704"/>
            <a:ext cx="4897436" cy="2542517"/>
          </a:xfrm>
          <a:prstGeom prst="rect">
            <a:avLst/>
          </a:prstGeom>
        </p:spPr>
        <p:txBody>
          <a:bodyPr lIns="0" tIns="0" rIns="0" bIns="0"/>
          <a:lstStyle>
            <a:lvl1pPr marL="0" indent="0">
              <a:buNone/>
              <a:defRPr sz="4000"/>
            </a:lvl1pPr>
            <a:lvl2pPr>
              <a:defRPr sz="4000"/>
            </a:lvl2pPr>
            <a:lvl3pPr>
              <a:defRPr sz="4000"/>
            </a:lvl3pPr>
            <a:lvl4pPr>
              <a:defRPr sz="4000"/>
            </a:lvl4pPr>
            <a:lvl5pPr>
              <a:defRPr sz="4000"/>
            </a:lvl5pPr>
          </a:lstStyle>
          <a:p>
            <a:pPr lvl="0"/>
            <a:r>
              <a:rPr lang="en-GB" dirty="0"/>
              <a:t>Value statement</a:t>
            </a:r>
          </a:p>
        </p:txBody>
      </p:sp>
      <p:sp>
        <p:nvSpPr>
          <p:cNvPr id="14" name="Text Placeholder 17">
            <a:extLst>
              <a:ext uri="{FF2B5EF4-FFF2-40B4-BE49-F238E27FC236}">
                <a16:creationId xmlns:a16="http://schemas.microsoft.com/office/drawing/2014/main" id="{7CC72B0B-AE2C-4947-B262-3AD4F0B3E0EA}"/>
              </a:ext>
            </a:extLst>
          </p:cNvPr>
          <p:cNvSpPr>
            <a:spLocks noGrp="1"/>
          </p:cNvSpPr>
          <p:nvPr>
            <p:ph type="body" sz="quarter" idx="22" hasCustomPrompt="1"/>
          </p:nvPr>
        </p:nvSpPr>
        <p:spPr>
          <a:xfrm>
            <a:off x="6635750" y="4798909"/>
            <a:ext cx="4897436" cy="651861"/>
          </a:xfrm>
          <a:prstGeom prst="rect">
            <a:avLst/>
          </a:prstGeom>
        </p:spPr>
        <p:txBody>
          <a:bodyPr lIns="0" tIns="0" rIns="0" bIns="0">
            <a:noAutofit/>
          </a:bodyPr>
          <a:lstStyle>
            <a:lvl1pPr marL="0" indent="0">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16pt Supporting copy, 25 words</a:t>
            </a:r>
          </a:p>
        </p:txBody>
      </p:sp>
      <p:sp>
        <p:nvSpPr>
          <p:cNvPr id="5" name="Text Placeholder 4">
            <a:extLst>
              <a:ext uri="{FF2B5EF4-FFF2-40B4-BE49-F238E27FC236}">
                <a16:creationId xmlns:a16="http://schemas.microsoft.com/office/drawing/2014/main" id="{444511A1-0BCD-484A-B3F4-35C2F6F2284A}"/>
              </a:ext>
            </a:extLst>
          </p:cNvPr>
          <p:cNvSpPr>
            <a:spLocks noGrp="1"/>
          </p:cNvSpPr>
          <p:nvPr>
            <p:ph type="body" sz="quarter" idx="25" hasCustomPrompt="1"/>
          </p:nvPr>
        </p:nvSpPr>
        <p:spPr>
          <a:xfrm>
            <a:off x="6613525" y="6168154"/>
            <a:ext cx="4919663" cy="236538"/>
          </a:xfrm>
        </p:spPr>
        <p:txBody>
          <a:bodyPr anchor="b">
            <a:noAutofit/>
          </a:bodyPr>
          <a:lstStyle>
            <a:lvl1pPr marL="0" indent="0">
              <a:buNone/>
              <a:defRPr sz="1200"/>
            </a:lvl1pPr>
          </a:lstStyle>
          <a:p>
            <a:pPr lvl="0"/>
            <a:r>
              <a:rPr lang="en-GB" dirty="0"/>
              <a:t>Image caption</a:t>
            </a:r>
          </a:p>
        </p:txBody>
      </p:sp>
      <p:sp>
        <p:nvSpPr>
          <p:cNvPr id="11" name="Picture Placeholder 2">
            <a:extLst>
              <a:ext uri="{FF2B5EF4-FFF2-40B4-BE49-F238E27FC236}">
                <a16:creationId xmlns:a16="http://schemas.microsoft.com/office/drawing/2014/main" id="{475704E1-6DE3-46F7-990A-1A4A9467262A}"/>
              </a:ext>
            </a:extLst>
          </p:cNvPr>
          <p:cNvSpPr>
            <a:spLocks noGrp="1"/>
          </p:cNvSpPr>
          <p:nvPr>
            <p:ph type="pic" sz="quarter" idx="21" hasCustomPrompt="1"/>
          </p:nvPr>
        </p:nvSpPr>
        <p:spPr>
          <a:xfrm>
            <a:off x="407988" y="438150"/>
            <a:ext cx="5802312" cy="5999163"/>
          </a:xfrm>
          <a:prstGeom prst="rect">
            <a:avLst/>
          </a:prstGeom>
          <a:solidFill>
            <a:schemeClr val="bg1">
              <a:lumMod val="95000"/>
            </a:schemeClr>
          </a:solidFill>
        </p:spPr>
        <p:txBody>
          <a:bodyPr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9" name="Text Placeholder 2">
            <a:extLst>
              <a:ext uri="{FF2B5EF4-FFF2-40B4-BE49-F238E27FC236}">
                <a16:creationId xmlns:a16="http://schemas.microsoft.com/office/drawing/2014/main" id="{3B50209E-5684-4C50-9EBE-2E57ECACFA81}"/>
              </a:ext>
            </a:extLst>
          </p:cNvPr>
          <p:cNvSpPr>
            <a:spLocks noGrp="1"/>
          </p:cNvSpPr>
          <p:nvPr>
            <p:ph type="body" sz="quarter" idx="24" hasCustomPrompt="1"/>
          </p:nvPr>
        </p:nvSpPr>
        <p:spPr>
          <a:xfrm rot="16200000">
            <a:off x="257012" y="5682020"/>
            <a:ext cx="914400" cy="123111"/>
          </a:xfrm>
          <a:prstGeom prst="rect">
            <a:avLst/>
          </a:prstGeom>
        </p:spPr>
        <p:txBody>
          <a:bodyPr lIns="0" tIns="0" rIns="0" bIns="0">
            <a:spAutoFit/>
          </a:bodyPr>
          <a:lstStyle>
            <a:lvl1pPr marL="0" indent="0">
              <a:buNone/>
              <a:defRPr sz="800"/>
            </a:lvl1pPr>
          </a:lstStyle>
          <a:p>
            <a:r>
              <a:rPr lang="en-GB" dirty="0"/>
              <a:t>© Copyright</a:t>
            </a:r>
          </a:p>
        </p:txBody>
      </p:sp>
      <p:sp>
        <p:nvSpPr>
          <p:cNvPr id="6" name="Footer Placeholder 5">
            <a:extLst>
              <a:ext uri="{FF2B5EF4-FFF2-40B4-BE49-F238E27FC236}">
                <a16:creationId xmlns:a16="http://schemas.microsoft.com/office/drawing/2014/main" id="{9B43173B-B80B-4919-82C0-407E51C4FFF0}"/>
              </a:ext>
            </a:extLst>
          </p:cNvPr>
          <p:cNvSpPr>
            <a:spLocks noGrp="1"/>
          </p:cNvSpPr>
          <p:nvPr>
            <p:ph type="ftr" sz="quarter" idx="26"/>
          </p:nvPr>
        </p:nvSpPr>
        <p:spPr/>
        <p:txBody>
          <a:bodyPr/>
          <a:lstStyle/>
          <a:p>
            <a:endParaRPr lang="en-GB" dirty="0"/>
          </a:p>
        </p:txBody>
      </p:sp>
      <p:sp>
        <p:nvSpPr>
          <p:cNvPr id="7" name="Slide Number Placeholder 6">
            <a:extLst>
              <a:ext uri="{FF2B5EF4-FFF2-40B4-BE49-F238E27FC236}">
                <a16:creationId xmlns:a16="http://schemas.microsoft.com/office/drawing/2014/main" id="{7DF70242-E67D-4CC0-B6E0-04FF3307AE6D}"/>
              </a:ext>
            </a:extLst>
          </p:cNvPr>
          <p:cNvSpPr>
            <a:spLocks noGrp="1"/>
          </p:cNvSpPr>
          <p:nvPr>
            <p:ph type="sldNum" sz="quarter" idx="27"/>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27458704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ase Study 2">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475704E1-6DE3-46F7-990A-1A4A9467262A}"/>
              </a:ext>
            </a:extLst>
          </p:cNvPr>
          <p:cNvSpPr>
            <a:spLocks noGrp="1"/>
          </p:cNvSpPr>
          <p:nvPr>
            <p:ph type="pic" sz="quarter" idx="21" hasCustomPrompt="1"/>
          </p:nvPr>
        </p:nvSpPr>
        <p:spPr>
          <a:xfrm>
            <a:off x="6210302" y="0"/>
            <a:ext cx="5981697" cy="6858000"/>
          </a:xfrm>
          <a:prstGeom prst="rect">
            <a:avLst/>
          </a:prstGeom>
          <a:solidFill>
            <a:schemeClr val="bg1">
              <a:lumMod val="95000"/>
            </a:schemeClr>
          </a:solidFill>
        </p:spPr>
        <p:txBody>
          <a:bodyPr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2" name="Title 1">
            <a:extLst>
              <a:ext uri="{FF2B5EF4-FFF2-40B4-BE49-F238E27FC236}">
                <a16:creationId xmlns:a16="http://schemas.microsoft.com/office/drawing/2014/main" id="{93605842-F2AC-440D-8EA3-6B4A10536451}"/>
              </a:ext>
            </a:extLst>
          </p:cNvPr>
          <p:cNvSpPr>
            <a:spLocks noGrp="1"/>
          </p:cNvSpPr>
          <p:nvPr>
            <p:ph type="title" hasCustomPrompt="1"/>
          </p:nvPr>
        </p:nvSpPr>
        <p:spPr>
          <a:xfrm>
            <a:off x="661155" y="1815550"/>
            <a:ext cx="4896000" cy="215445"/>
          </a:xfrm>
        </p:spPr>
        <p:txBody>
          <a:bodyPr anchor="b"/>
          <a:lstStyle>
            <a:lvl1pPr>
              <a:defRPr sz="1600" b="1">
                <a:solidFill>
                  <a:schemeClr val="accent1"/>
                </a:solidFill>
                <a:latin typeface="Arial" panose="020B0604020202020204" pitchFamily="34" charset="0"/>
                <a:cs typeface="Arial" panose="020B0604020202020204" pitchFamily="34" charset="0"/>
              </a:defRPr>
            </a:lvl1pPr>
          </a:lstStyle>
          <a:p>
            <a:r>
              <a:rPr lang="en-GB" dirty="0"/>
              <a:t>Project or service title</a:t>
            </a:r>
          </a:p>
        </p:txBody>
      </p:sp>
      <p:sp>
        <p:nvSpPr>
          <p:cNvPr id="3" name="Text Placeholder 2">
            <a:extLst>
              <a:ext uri="{FF2B5EF4-FFF2-40B4-BE49-F238E27FC236}">
                <a16:creationId xmlns:a16="http://schemas.microsoft.com/office/drawing/2014/main" id="{74CDF39B-77D8-4B38-9BD8-B41B19EE50CB}"/>
              </a:ext>
            </a:extLst>
          </p:cNvPr>
          <p:cNvSpPr>
            <a:spLocks noGrp="1"/>
          </p:cNvSpPr>
          <p:nvPr>
            <p:ph type="body" sz="quarter" idx="23" hasCustomPrompt="1"/>
          </p:nvPr>
        </p:nvSpPr>
        <p:spPr>
          <a:xfrm>
            <a:off x="661155" y="2195704"/>
            <a:ext cx="4897436" cy="2542517"/>
          </a:xfrm>
          <a:prstGeom prst="rect">
            <a:avLst/>
          </a:prstGeom>
        </p:spPr>
        <p:txBody>
          <a:bodyPr lIns="0" tIns="0" rIns="0" bIns="0"/>
          <a:lstStyle>
            <a:lvl1pPr marL="0" indent="0">
              <a:buNone/>
              <a:defRPr sz="4000"/>
            </a:lvl1pPr>
            <a:lvl2pPr>
              <a:defRPr sz="4000"/>
            </a:lvl2pPr>
            <a:lvl3pPr>
              <a:defRPr sz="4000"/>
            </a:lvl3pPr>
            <a:lvl4pPr>
              <a:defRPr sz="4000"/>
            </a:lvl4pPr>
            <a:lvl5pPr>
              <a:defRPr sz="4000"/>
            </a:lvl5pPr>
          </a:lstStyle>
          <a:p>
            <a:pPr lvl="0"/>
            <a:r>
              <a:rPr lang="en-GB" dirty="0"/>
              <a:t>Value statement</a:t>
            </a:r>
          </a:p>
        </p:txBody>
      </p:sp>
      <p:sp>
        <p:nvSpPr>
          <p:cNvPr id="14" name="Text Placeholder 17">
            <a:extLst>
              <a:ext uri="{FF2B5EF4-FFF2-40B4-BE49-F238E27FC236}">
                <a16:creationId xmlns:a16="http://schemas.microsoft.com/office/drawing/2014/main" id="{7CC72B0B-AE2C-4947-B262-3AD4F0B3E0EA}"/>
              </a:ext>
            </a:extLst>
          </p:cNvPr>
          <p:cNvSpPr>
            <a:spLocks noGrp="1"/>
          </p:cNvSpPr>
          <p:nvPr>
            <p:ph type="body" sz="quarter" idx="22" hasCustomPrompt="1"/>
          </p:nvPr>
        </p:nvSpPr>
        <p:spPr>
          <a:xfrm>
            <a:off x="661155" y="4798909"/>
            <a:ext cx="4896000" cy="651861"/>
          </a:xfrm>
          <a:prstGeom prst="rect">
            <a:avLst/>
          </a:prstGeom>
        </p:spPr>
        <p:txBody>
          <a:bodyPr lIns="0" tIns="0" rIns="0" bIns="0">
            <a:noAutofit/>
          </a:bodyPr>
          <a:lstStyle>
            <a:lvl1pPr marL="0" indent="0">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16pt Supporting copy, 25 words</a:t>
            </a:r>
          </a:p>
        </p:txBody>
      </p:sp>
      <p:sp>
        <p:nvSpPr>
          <p:cNvPr id="5" name="Text Placeholder 4">
            <a:extLst>
              <a:ext uri="{FF2B5EF4-FFF2-40B4-BE49-F238E27FC236}">
                <a16:creationId xmlns:a16="http://schemas.microsoft.com/office/drawing/2014/main" id="{444511A1-0BCD-484A-B3F4-35C2F6F2284A}"/>
              </a:ext>
            </a:extLst>
          </p:cNvPr>
          <p:cNvSpPr>
            <a:spLocks noGrp="1"/>
          </p:cNvSpPr>
          <p:nvPr>
            <p:ph type="body" sz="quarter" idx="25" hasCustomPrompt="1"/>
          </p:nvPr>
        </p:nvSpPr>
        <p:spPr>
          <a:xfrm>
            <a:off x="661155" y="6172200"/>
            <a:ext cx="4896000" cy="236538"/>
          </a:xfrm>
        </p:spPr>
        <p:txBody>
          <a:bodyPr anchor="b">
            <a:noAutofit/>
          </a:bodyPr>
          <a:lstStyle>
            <a:lvl1pPr marL="0" indent="0">
              <a:buNone/>
              <a:defRPr sz="1200"/>
            </a:lvl1pPr>
          </a:lstStyle>
          <a:p>
            <a:pPr lvl="0"/>
            <a:r>
              <a:rPr lang="en-GB" dirty="0"/>
              <a:t>Image caption</a:t>
            </a:r>
          </a:p>
        </p:txBody>
      </p:sp>
      <p:sp>
        <p:nvSpPr>
          <p:cNvPr id="9" name="Text Placeholder 2">
            <a:extLst>
              <a:ext uri="{FF2B5EF4-FFF2-40B4-BE49-F238E27FC236}">
                <a16:creationId xmlns:a16="http://schemas.microsoft.com/office/drawing/2014/main" id="{3B50209E-5684-4C50-9EBE-2E57ECACFA81}"/>
              </a:ext>
            </a:extLst>
          </p:cNvPr>
          <p:cNvSpPr>
            <a:spLocks noGrp="1"/>
          </p:cNvSpPr>
          <p:nvPr>
            <p:ph type="body" sz="quarter" idx="24" hasCustomPrompt="1"/>
          </p:nvPr>
        </p:nvSpPr>
        <p:spPr>
          <a:xfrm rot="16200000">
            <a:off x="11014433" y="5682021"/>
            <a:ext cx="914400" cy="123111"/>
          </a:xfrm>
          <a:prstGeom prst="rect">
            <a:avLst/>
          </a:prstGeom>
        </p:spPr>
        <p:txBody>
          <a:bodyPr lIns="0" tIns="0" rIns="0" bIns="0">
            <a:spAutoFit/>
          </a:bodyPr>
          <a:lstStyle>
            <a:lvl1pPr marL="0" indent="0">
              <a:buNone/>
              <a:defRPr sz="800"/>
            </a:lvl1pPr>
          </a:lstStyle>
          <a:p>
            <a:r>
              <a:rPr lang="en-GB" dirty="0"/>
              <a:t>© Copyright</a:t>
            </a:r>
          </a:p>
        </p:txBody>
      </p:sp>
      <p:sp>
        <p:nvSpPr>
          <p:cNvPr id="6" name="Footer Placeholder 5">
            <a:extLst>
              <a:ext uri="{FF2B5EF4-FFF2-40B4-BE49-F238E27FC236}">
                <a16:creationId xmlns:a16="http://schemas.microsoft.com/office/drawing/2014/main" id="{9B43173B-B80B-4919-82C0-407E51C4FFF0}"/>
              </a:ext>
            </a:extLst>
          </p:cNvPr>
          <p:cNvSpPr>
            <a:spLocks noGrp="1"/>
          </p:cNvSpPr>
          <p:nvPr>
            <p:ph type="ftr" sz="quarter" idx="26"/>
          </p:nvPr>
        </p:nvSpPr>
        <p:spPr/>
        <p:txBody>
          <a:bodyPr/>
          <a:lstStyle/>
          <a:p>
            <a:endParaRPr lang="en-GB" dirty="0"/>
          </a:p>
        </p:txBody>
      </p:sp>
      <p:sp>
        <p:nvSpPr>
          <p:cNvPr id="7" name="Slide Number Placeholder 6">
            <a:extLst>
              <a:ext uri="{FF2B5EF4-FFF2-40B4-BE49-F238E27FC236}">
                <a16:creationId xmlns:a16="http://schemas.microsoft.com/office/drawing/2014/main" id="{7DF70242-E67D-4CC0-B6E0-04FF3307AE6D}"/>
              </a:ext>
            </a:extLst>
          </p:cNvPr>
          <p:cNvSpPr>
            <a:spLocks noGrp="1"/>
          </p:cNvSpPr>
          <p:nvPr>
            <p:ph type="sldNum" sz="quarter" idx="27"/>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31709340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ase Study 3">
    <p:bg>
      <p:bgPr>
        <a:solidFill>
          <a:srgbClr val="E61E28"/>
        </a:solidFill>
        <a:effectLst/>
      </p:bgPr>
    </p:bg>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475704E1-6DE3-46F7-990A-1A4A9467262A}"/>
              </a:ext>
            </a:extLst>
          </p:cNvPr>
          <p:cNvSpPr>
            <a:spLocks noGrp="1"/>
          </p:cNvSpPr>
          <p:nvPr>
            <p:ph type="pic" sz="quarter" idx="21" hasCustomPrompt="1"/>
          </p:nvPr>
        </p:nvSpPr>
        <p:spPr>
          <a:xfrm>
            <a:off x="6210300" y="0"/>
            <a:ext cx="5981700" cy="6858000"/>
          </a:xfrm>
          <a:prstGeom prst="rect">
            <a:avLst/>
          </a:prstGeom>
          <a:solidFill>
            <a:schemeClr val="bg1">
              <a:lumMod val="95000"/>
            </a:schemeClr>
          </a:solidFill>
        </p:spPr>
        <p:txBody>
          <a:bodyPr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2" name="Title 1">
            <a:extLst>
              <a:ext uri="{FF2B5EF4-FFF2-40B4-BE49-F238E27FC236}">
                <a16:creationId xmlns:a16="http://schemas.microsoft.com/office/drawing/2014/main" id="{93605842-F2AC-440D-8EA3-6B4A10536451}"/>
              </a:ext>
            </a:extLst>
          </p:cNvPr>
          <p:cNvSpPr>
            <a:spLocks noGrp="1"/>
          </p:cNvSpPr>
          <p:nvPr>
            <p:ph type="title" hasCustomPrompt="1"/>
          </p:nvPr>
        </p:nvSpPr>
        <p:spPr>
          <a:xfrm>
            <a:off x="660437" y="1815550"/>
            <a:ext cx="4896000" cy="215445"/>
          </a:xfrm>
        </p:spPr>
        <p:txBody>
          <a:bodyPr anchor="b"/>
          <a:lstStyle>
            <a:lvl1pPr>
              <a:defRPr sz="1600" b="1">
                <a:solidFill>
                  <a:schemeClr val="bg1"/>
                </a:solidFill>
                <a:latin typeface="Arial" panose="020B0604020202020204" pitchFamily="34" charset="0"/>
                <a:cs typeface="Arial" panose="020B0604020202020204" pitchFamily="34" charset="0"/>
              </a:defRPr>
            </a:lvl1pPr>
          </a:lstStyle>
          <a:p>
            <a:r>
              <a:rPr lang="en-GB" dirty="0"/>
              <a:t>Project or service title</a:t>
            </a:r>
          </a:p>
        </p:txBody>
      </p:sp>
      <p:sp>
        <p:nvSpPr>
          <p:cNvPr id="3" name="Text Placeholder 2">
            <a:extLst>
              <a:ext uri="{FF2B5EF4-FFF2-40B4-BE49-F238E27FC236}">
                <a16:creationId xmlns:a16="http://schemas.microsoft.com/office/drawing/2014/main" id="{74CDF39B-77D8-4B38-9BD8-B41B19EE50CB}"/>
              </a:ext>
            </a:extLst>
          </p:cNvPr>
          <p:cNvSpPr>
            <a:spLocks noGrp="1"/>
          </p:cNvSpPr>
          <p:nvPr>
            <p:ph type="body" sz="quarter" idx="23" hasCustomPrompt="1"/>
          </p:nvPr>
        </p:nvSpPr>
        <p:spPr>
          <a:xfrm>
            <a:off x="660437" y="2195704"/>
            <a:ext cx="4897436" cy="2542517"/>
          </a:xfrm>
          <a:prstGeom prst="rect">
            <a:avLst/>
          </a:prstGeom>
        </p:spPr>
        <p:txBody>
          <a:bodyPr lIns="0" tIns="0" rIns="0" bIns="0"/>
          <a:lstStyle>
            <a:lvl1pPr marL="0" indent="0">
              <a:buNone/>
              <a:defRPr sz="4000">
                <a:solidFill>
                  <a:schemeClr val="bg1"/>
                </a:solidFill>
              </a:defRPr>
            </a:lvl1pPr>
            <a:lvl2pPr>
              <a:defRPr sz="4000"/>
            </a:lvl2pPr>
            <a:lvl3pPr>
              <a:defRPr sz="4000"/>
            </a:lvl3pPr>
            <a:lvl4pPr>
              <a:defRPr sz="4000"/>
            </a:lvl4pPr>
            <a:lvl5pPr>
              <a:defRPr sz="4000"/>
            </a:lvl5pPr>
          </a:lstStyle>
          <a:p>
            <a:pPr lvl="0"/>
            <a:r>
              <a:rPr lang="en-GB" dirty="0"/>
              <a:t>Value statement</a:t>
            </a:r>
          </a:p>
        </p:txBody>
      </p:sp>
      <p:sp>
        <p:nvSpPr>
          <p:cNvPr id="14" name="Text Placeholder 17">
            <a:extLst>
              <a:ext uri="{FF2B5EF4-FFF2-40B4-BE49-F238E27FC236}">
                <a16:creationId xmlns:a16="http://schemas.microsoft.com/office/drawing/2014/main" id="{7CC72B0B-AE2C-4947-B262-3AD4F0B3E0EA}"/>
              </a:ext>
            </a:extLst>
          </p:cNvPr>
          <p:cNvSpPr>
            <a:spLocks noGrp="1"/>
          </p:cNvSpPr>
          <p:nvPr>
            <p:ph type="body" sz="quarter" idx="22" hasCustomPrompt="1"/>
          </p:nvPr>
        </p:nvSpPr>
        <p:spPr>
          <a:xfrm>
            <a:off x="660437" y="4798909"/>
            <a:ext cx="4896000" cy="651861"/>
          </a:xfrm>
          <a:prstGeom prst="rect">
            <a:avLst/>
          </a:prstGeom>
        </p:spPr>
        <p:txBody>
          <a:bodyPr lIns="0" tIns="0" rIns="0" bIns="0">
            <a:noAutofit/>
          </a:bodyPr>
          <a:lstStyle>
            <a:lvl1pPr marL="0" indent="0">
              <a:lnSpc>
                <a:spcPct val="100000"/>
              </a:lnSpc>
              <a:spcBef>
                <a:spcPts val="0"/>
              </a:spcBef>
              <a:buFontTx/>
              <a:buNone/>
              <a:defRPr sz="1600">
                <a:solidFill>
                  <a:schemeClr val="bg1"/>
                </a:solidFill>
                <a:latin typeface="Times New Roman" panose="02020603050405020304" pitchFamily="18" charset="0"/>
                <a:cs typeface="Times New Roman" panose="02020603050405020304" pitchFamily="18" charset="0"/>
              </a:defRPr>
            </a:lvl1pPr>
          </a:lstStyle>
          <a:p>
            <a:pPr lvl="0"/>
            <a:r>
              <a:rPr lang="en-GB" dirty="0"/>
              <a:t>16pt Supporting copy, 25 words</a:t>
            </a:r>
          </a:p>
        </p:txBody>
      </p:sp>
      <p:sp>
        <p:nvSpPr>
          <p:cNvPr id="5" name="Text Placeholder 4">
            <a:extLst>
              <a:ext uri="{FF2B5EF4-FFF2-40B4-BE49-F238E27FC236}">
                <a16:creationId xmlns:a16="http://schemas.microsoft.com/office/drawing/2014/main" id="{444511A1-0BCD-484A-B3F4-35C2F6F2284A}"/>
              </a:ext>
            </a:extLst>
          </p:cNvPr>
          <p:cNvSpPr>
            <a:spLocks noGrp="1"/>
          </p:cNvSpPr>
          <p:nvPr>
            <p:ph type="body" sz="quarter" idx="25" hasCustomPrompt="1"/>
          </p:nvPr>
        </p:nvSpPr>
        <p:spPr>
          <a:xfrm>
            <a:off x="660437" y="6172200"/>
            <a:ext cx="4896000" cy="236538"/>
          </a:xfrm>
        </p:spPr>
        <p:txBody>
          <a:bodyPr anchor="b">
            <a:noAutofit/>
          </a:bodyPr>
          <a:lstStyle>
            <a:lvl1pPr marL="0" indent="0">
              <a:buNone/>
              <a:defRPr sz="1200">
                <a:solidFill>
                  <a:schemeClr val="bg1"/>
                </a:solidFill>
              </a:defRPr>
            </a:lvl1pPr>
          </a:lstStyle>
          <a:p>
            <a:pPr lvl="0"/>
            <a:r>
              <a:rPr lang="en-GB" dirty="0"/>
              <a:t>Image caption</a:t>
            </a:r>
          </a:p>
        </p:txBody>
      </p:sp>
      <p:sp>
        <p:nvSpPr>
          <p:cNvPr id="9" name="Text Placeholder 2">
            <a:extLst>
              <a:ext uri="{FF2B5EF4-FFF2-40B4-BE49-F238E27FC236}">
                <a16:creationId xmlns:a16="http://schemas.microsoft.com/office/drawing/2014/main" id="{3B50209E-5684-4C50-9EBE-2E57ECACFA81}"/>
              </a:ext>
            </a:extLst>
          </p:cNvPr>
          <p:cNvSpPr>
            <a:spLocks noGrp="1"/>
          </p:cNvSpPr>
          <p:nvPr>
            <p:ph type="body" sz="quarter" idx="24" hasCustomPrompt="1"/>
          </p:nvPr>
        </p:nvSpPr>
        <p:spPr>
          <a:xfrm rot="16200000">
            <a:off x="11014433" y="5682021"/>
            <a:ext cx="914400" cy="123111"/>
          </a:xfrm>
          <a:prstGeom prst="rect">
            <a:avLst/>
          </a:prstGeom>
        </p:spPr>
        <p:txBody>
          <a:bodyPr lIns="0" tIns="0" rIns="0" bIns="0">
            <a:spAutoFit/>
          </a:bodyPr>
          <a:lstStyle>
            <a:lvl1pPr marL="0" indent="0">
              <a:buNone/>
              <a:defRPr sz="800"/>
            </a:lvl1pPr>
          </a:lstStyle>
          <a:p>
            <a:r>
              <a:rPr lang="en-GB" dirty="0"/>
              <a:t>© Copyright</a:t>
            </a:r>
          </a:p>
        </p:txBody>
      </p:sp>
      <p:sp>
        <p:nvSpPr>
          <p:cNvPr id="6" name="Footer Placeholder 5">
            <a:extLst>
              <a:ext uri="{FF2B5EF4-FFF2-40B4-BE49-F238E27FC236}">
                <a16:creationId xmlns:a16="http://schemas.microsoft.com/office/drawing/2014/main" id="{9B43173B-B80B-4919-82C0-407E51C4FFF0}"/>
              </a:ext>
            </a:extLst>
          </p:cNvPr>
          <p:cNvSpPr>
            <a:spLocks noGrp="1"/>
          </p:cNvSpPr>
          <p:nvPr>
            <p:ph type="ftr" sz="quarter" idx="26"/>
          </p:nvPr>
        </p:nvSpPr>
        <p:spPr/>
        <p:txBody>
          <a:bodyPr/>
          <a:lstStyle>
            <a:lvl1pPr>
              <a:defRPr>
                <a:solidFill>
                  <a:schemeClr val="bg1"/>
                </a:solidFill>
              </a:defRPr>
            </a:lvl1pPr>
          </a:lstStyle>
          <a:p>
            <a:endParaRPr lang="en-GB" dirty="0"/>
          </a:p>
        </p:txBody>
      </p:sp>
      <p:sp>
        <p:nvSpPr>
          <p:cNvPr id="7" name="Slide Number Placeholder 6">
            <a:extLst>
              <a:ext uri="{FF2B5EF4-FFF2-40B4-BE49-F238E27FC236}">
                <a16:creationId xmlns:a16="http://schemas.microsoft.com/office/drawing/2014/main" id="{7DF70242-E67D-4CC0-B6E0-04FF3307AE6D}"/>
              </a:ext>
            </a:extLst>
          </p:cNvPr>
          <p:cNvSpPr>
            <a:spLocks noGrp="1"/>
          </p:cNvSpPr>
          <p:nvPr>
            <p:ph type="sldNum" sz="quarter" idx="27"/>
          </p:nvPr>
        </p:nvSpPr>
        <p:spPr/>
        <p:txBody>
          <a:bodyPr/>
          <a:lstStyle>
            <a:lvl1pPr>
              <a:defRPr>
                <a:solidFill>
                  <a:schemeClr val="bg1"/>
                </a:solidFill>
              </a:defRPr>
            </a:lvl1p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28509963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pact statement">
    <p:spTree>
      <p:nvGrpSpPr>
        <p:cNvPr id="1" name=""/>
        <p:cNvGrpSpPr/>
        <p:nvPr/>
      </p:nvGrpSpPr>
      <p:grpSpPr>
        <a:xfrm>
          <a:off x="0" y="0"/>
          <a:ext cx="0" cy="0"/>
          <a:chOff x="0" y="0"/>
          <a:chExt cx="0" cy="0"/>
        </a:xfrm>
      </p:grpSpPr>
      <p:sp>
        <p:nvSpPr>
          <p:cNvPr id="11" name="Picture Placeholder 2">
            <a:extLst>
              <a:ext uri="{FF2B5EF4-FFF2-40B4-BE49-F238E27FC236}">
                <a16:creationId xmlns:a16="http://schemas.microsoft.com/office/drawing/2014/main" id="{475704E1-6DE3-46F7-990A-1A4A9467262A}"/>
              </a:ext>
            </a:extLst>
          </p:cNvPr>
          <p:cNvSpPr>
            <a:spLocks noGrp="1"/>
          </p:cNvSpPr>
          <p:nvPr>
            <p:ph type="pic" sz="quarter" idx="21" hasCustomPrompt="1"/>
          </p:nvPr>
        </p:nvSpPr>
        <p:spPr>
          <a:xfrm>
            <a:off x="0" y="0"/>
            <a:ext cx="12192000" cy="6858000"/>
          </a:xfrm>
          <a:prstGeom prst="rect">
            <a:avLst/>
          </a:prstGeom>
          <a:solidFill>
            <a:schemeClr val="bg1">
              <a:lumMod val="95000"/>
            </a:schemeClr>
          </a:solidFill>
        </p:spPr>
        <p:txBody>
          <a:bodyPr lIns="0"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9" name="Text Placeholder 2">
            <a:extLst>
              <a:ext uri="{FF2B5EF4-FFF2-40B4-BE49-F238E27FC236}">
                <a16:creationId xmlns:a16="http://schemas.microsoft.com/office/drawing/2014/main" id="{3B50209E-5684-4C50-9EBE-2E57ECACFA81}"/>
              </a:ext>
            </a:extLst>
          </p:cNvPr>
          <p:cNvSpPr>
            <a:spLocks noGrp="1"/>
          </p:cNvSpPr>
          <p:nvPr>
            <p:ph type="body" sz="quarter" idx="24" hasCustomPrompt="1"/>
          </p:nvPr>
        </p:nvSpPr>
        <p:spPr>
          <a:xfrm rot="16200000">
            <a:off x="257012" y="5682020"/>
            <a:ext cx="914400" cy="123111"/>
          </a:xfrm>
          <a:prstGeom prst="rect">
            <a:avLst/>
          </a:prstGeom>
        </p:spPr>
        <p:txBody>
          <a:bodyPr lIns="0" tIns="0" rIns="0" bIns="0">
            <a:spAutoFit/>
          </a:bodyPr>
          <a:lstStyle>
            <a:lvl1pPr marL="0" indent="0">
              <a:buNone/>
              <a:defRPr sz="800">
                <a:solidFill>
                  <a:schemeClr val="bg1"/>
                </a:solidFill>
              </a:defRPr>
            </a:lvl1pPr>
          </a:lstStyle>
          <a:p>
            <a:r>
              <a:rPr lang="en-GB" dirty="0"/>
              <a:t>© Copyright</a:t>
            </a:r>
          </a:p>
        </p:txBody>
      </p:sp>
      <p:sp>
        <p:nvSpPr>
          <p:cNvPr id="10" name="Title 1">
            <a:extLst>
              <a:ext uri="{FF2B5EF4-FFF2-40B4-BE49-F238E27FC236}">
                <a16:creationId xmlns:a16="http://schemas.microsoft.com/office/drawing/2014/main" id="{01FE53F9-F5EA-4BE2-88BA-EFAE32BFADA1}"/>
              </a:ext>
            </a:extLst>
          </p:cNvPr>
          <p:cNvSpPr>
            <a:spLocks noGrp="1"/>
          </p:cNvSpPr>
          <p:nvPr>
            <p:ph type="title" hasCustomPrompt="1"/>
          </p:nvPr>
        </p:nvSpPr>
        <p:spPr>
          <a:xfrm>
            <a:off x="6210298" y="2449607"/>
            <a:ext cx="5324400" cy="215445"/>
          </a:xfrm>
        </p:spPr>
        <p:txBody>
          <a:bodyPr anchor="b"/>
          <a:lstStyle>
            <a:lvl1pPr>
              <a:defRPr sz="1600" b="1">
                <a:solidFill>
                  <a:schemeClr val="bg1"/>
                </a:solidFill>
                <a:latin typeface="Arial" panose="020B0604020202020204" pitchFamily="34" charset="0"/>
                <a:cs typeface="Arial" panose="020B0604020202020204" pitchFamily="34" charset="0"/>
              </a:defRPr>
            </a:lvl1pPr>
          </a:lstStyle>
          <a:p>
            <a:r>
              <a:rPr lang="en-GB" dirty="0"/>
              <a:t>Optional heading</a:t>
            </a:r>
          </a:p>
        </p:txBody>
      </p:sp>
      <p:sp>
        <p:nvSpPr>
          <p:cNvPr id="13" name="Text Placeholder 2">
            <a:extLst>
              <a:ext uri="{FF2B5EF4-FFF2-40B4-BE49-F238E27FC236}">
                <a16:creationId xmlns:a16="http://schemas.microsoft.com/office/drawing/2014/main" id="{5358D72D-3682-4C24-8D74-1B66D5758211}"/>
              </a:ext>
            </a:extLst>
          </p:cNvPr>
          <p:cNvSpPr>
            <a:spLocks noGrp="1"/>
          </p:cNvSpPr>
          <p:nvPr>
            <p:ph type="body" sz="quarter" idx="26" hasCustomPrompt="1"/>
          </p:nvPr>
        </p:nvSpPr>
        <p:spPr>
          <a:xfrm>
            <a:off x="6210298" y="2829762"/>
            <a:ext cx="5324400" cy="1233295"/>
          </a:xfrm>
          <a:prstGeom prst="rect">
            <a:avLst/>
          </a:prstGeom>
        </p:spPr>
        <p:txBody>
          <a:bodyPr lIns="0" tIns="0" rIns="0" bIns="0"/>
          <a:lstStyle>
            <a:lvl1pPr marL="0" indent="0">
              <a:buNone/>
              <a:defRPr sz="4000">
                <a:solidFill>
                  <a:schemeClr val="bg1"/>
                </a:solidFill>
              </a:defRPr>
            </a:lvl1pPr>
            <a:lvl2pPr>
              <a:defRPr sz="4000"/>
            </a:lvl2pPr>
            <a:lvl3pPr>
              <a:defRPr sz="4000"/>
            </a:lvl3pPr>
            <a:lvl4pPr>
              <a:defRPr sz="4000"/>
            </a:lvl4pPr>
            <a:lvl5pPr>
              <a:defRPr sz="4000"/>
            </a:lvl5pPr>
          </a:lstStyle>
          <a:p>
            <a:pPr lvl="0"/>
            <a:r>
              <a:rPr lang="en-GB" dirty="0"/>
              <a:t>Value statement or headline.</a:t>
            </a:r>
          </a:p>
        </p:txBody>
      </p:sp>
      <p:sp>
        <p:nvSpPr>
          <p:cNvPr id="14" name="Text Placeholder 4">
            <a:extLst>
              <a:ext uri="{FF2B5EF4-FFF2-40B4-BE49-F238E27FC236}">
                <a16:creationId xmlns:a16="http://schemas.microsoft.com/office/drawing/2014/main" id="{528C92DC-D9EA-4F1E-A648-F7F213DBFBDC}"/>
              </a:ext>
            </a:extLst>
          </p:cNvPr>
          <p:cNvSpPr>
            <a:spLocks noGrp="1"/>
          </p:cNvSpPr>
          <p:nvPr>
            <p:ph type="body" sz="quarter" idx="27" hasCustomPrompt="1"/>
          </p:nvPr>
        </p:nvSpPr>
        <p:spPr>
          <a:xfrm>
            <a:off x="6210411" y="6169025"/>
            <a:ext cx="5322534" cy="236538"/>
          </a:xfrm>
        </p:spPr>
        <p:txBody>
          <a:bodyPr anchor="b">
            <a:noAutofit/>
          </a:bodyPr>
          <a:lstStyle>
            <a:lvl1pPr marL="0" indent="0">
              <a:buNone/>
              <a:defRPr sz="1200">
                <a:solidFill>
                  <a:schemeClr val="bg1"/>
                </a:solidFill>
              </a:defRPr>
            </a:lvl1pPr>
          </a:lstStyle>
          <a:p>
            <a:pPr lvl="0"/>
            <a:r>
              <a:rPr lang="en-GB" dirty="0"/>
              <a:t>Image caption</a:t>
            </a:r>
          </a:p>
        </p:txBody>
      </p:sp>
      <p:sp>
        <p:nvSpPr>
          <p:cNvPr id="2" name="Footer Placeholder 1">
            <a:extLst>
              <a:ext uri="{FF2B5EF4-FFF2-40B4-BE49-F238E27FC236}">
                <a16:creationId xmlns:a16="http://schemas.microsoft.com/office/drawing/2014/main" id="{0EFB5752-C9F0-4ED5-8347-076F042390CA}"/>
              </a:ext>
            </a:extLst>
          </p:cNvPr>
          <p:cNvSpPr>
            <a:spLocks noGrp="1"/>
          </p:cNvSpPr>
          <p:nvPr>
            <p:ph type="ftr" sz="quarter" idx="28"/>
          </p:nvPr>
        </p:nvSpPr>
        <p:spPr/>
        <p:txBody>
          <a:bodyPr/>
          <a:lstStyle/>
          <a:p>
            <a:endParaRPr lang="en-GB" dirty="0"/>
          </a:p>
        </p:txBody>
      </p:sp>
      <p:sp>
        <p:nvSpPr>
          <p:cNvPr id="4" name="Slide Number Placeholder 3">
            <a:extLst>
              <a:ext uri="{FF2B5EF4-FFF2-40B4-BE49-F238E27FC236}">
                <a16:creationId xmlns:a16="http://schemas.microsoft.com/office/drawing/2014/main" id="{245DCA93-8550-4F0B-8AD2-EB331604A3F5}"/>
              </a:ext>
            </a:extLst>
          </p:cNvPr>
          <p:cNvSpPr>
            <a:spLocks noGrp="1"/>
          </p:cNvSpPr>
          <p:nvPr>
            <p:ph type="sldNum" sz="quarter" idx="29"/>
          </p:nvPr>
        </p:nvSpPr>
        <p:spPr/>
        <p:txBody>
          <a:bodyPr/>
          <a:lstStyle/>
          <a:p>
            <a:fld id="{1BE232AB-0B06-425F-9ADD-32A9A3D01189}" type="slidenum">
              <a:rPr lang="en-GB" smtClean="0"/>
              <a:pPr/>
              <a:t>‹#›</a:t>
            </a:fld>
            <a:endParaRPr lang="en-GB" dirty="0"/>
          </a:p>
        </p:txBody>
      </p:sp>
      <p:sp>
        <p:nvSpPr>
          <p:cNvPr id="15" name="Picture Placeholder 14">
            <a:extLst>
              <a:ext uri="{FF2B5EF4-FFF2-40B4-BE49-F238E27FC236}">
                <a16:creationId xmlns:a16="http://schemas.microsoft.com/office/drawing/2014/main" id="{AA89F144-0437-4158-BDC0-52ACE9C6D93D}"/>
              </a:ext>
            </a:extLst>
          </p:cNvPr>
          <p:cNvSpPr>
            <a:spLocks noGrp="1"/>
          </p:cNvSpPr>
          <p:nvPr>
            <p:ph type="pic" sz="quarter" idx="25" hasCustomPrompt="1"/>
          </p:nvPr>
        </p:nvSpPr>
        <p:spPr>
          <a:xfrm>
            <a:off x="10375384" y="357878"/>
            <a:ext cx="1157804" cy="304111"/>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noFill/>
              </a:defRPr>
            </a:lvl1pPr>
          </a:lstStyle>
          <a:p>
            <a:endParaRPr/>
          </a:p>
        </p:txBody>
      </p:sp>
      <p:sp>
        <p:nvSpPr>
          <p:cNvPr id="12" name="Text Placeholder 17">
            <a:extLst>
              <a:ext uri="{FF2B5EF4-FFF2-40B4-BE49-F238E27FC236}">
                <a16:creationId xmlns:a16="http://schemas.microsoft.com/office/drawing/2014/main" id="{D9A39177-17B9-4B40-AC65-B8FBC856C19E}"/>
              </a:ext>
            </a:extLst>
          </p:cNvPr>
          <p:cNvSpPr>
            <a:spLocks noGrp="1"/>
          </p:cNvSpPr>
          <p:nvPr>
            <p:ph type="body" sz="quarter" idx="22" hasCustomPrompt="1"/>
          </p:nvPr>
        </p:nvSpPr>
        <p:spPr>
          <a:xfrm>
            <a:off x="6210298" y="4424593"/>
            <a:ext cx="5324400" cy="651861"/>
          </a:xfrm>
          <a:prstGeom prst="rect">
            <a:avLst/>
          </a:prstGeom>
        </p:spPr>
        <p:txBody>
          <a:bodyPr lIns="0" tIns="0" rIns="0" bIns="0">
            <a:noAutofit/>
          </a:bodyPr>
          <a:lstStyle>
            <a:lvl1pPr marL="0" indent="0">
              <a:lnSpc>
                <a:spcPct val="100000"/>
              </a:lnSpc>
              <a:spcBef>
                <a:spcPts val="0"/>
              </a:spcBef>
              <a:buFontTx/>
              <a:buNone/>
              <a:defRPr sz="1600">
                <a:solidFill>
                  <a:schemeClr val="bg1"/>
                </a:solidFill>
                <a:latin typeface="Times New Roman" panose="02020603050405020304" pitchFamily="18" charset="0"/>
                <a:cs typeface="Times New Roman" panose="02020603050405020304" pitchFamily="18" charset="0"/>
              </a:defRPr>
            </a:lvl1pPr>
          </a:lstStyle>
          <a:p>
            <a:pPr lvl="0"/>
            <a:r>
              <a:rPr lang="en-GB" dirty="0"/>
              <a:t>Supporting copy, 25 words</a:t>
            </a:r>
          </a:p>
        </p:txBody>
      </p:sp>
    </p:spTree>
    <p:extLst>
      <p:ext uri="{BB962C8B-B14F-4D97-AF65-F5344CB8AC3E}">
        <p14:creationId xmlns:p14="http://schemas.microsoft.com/office/powerpoint/2010/main" val="1766629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 x text or image">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2410B8-7C3D-484E-9302-3E6968656FA1}"/>
              </a:ext>
            </a:extLst>
          </p:cNvPr>
          <p:cNvSpPr>
            <a:spLocks noGrp="1"/>
          </p:cNvSpPr>
          <p:nvPr>
            <p:ph type="title" hasCustomPrompt="1"/>
          </p:nvPr>
        </p:nvSpPr>
        <p:spPr/>
        <p:txBody>
          <a:bodyPr/>
          <a:lstStyle>
            <a:lvl1pPr>
              <a:defRPr/>
            </a:lvl1pPr>
          </a:lstStyle>
          <a:p>
            <a:r>
              <a:rPr lang="en-GB" dirty="0"/>
              <a:t>Slide title</a:t>
            </a:r>
          </a:p>
        </p:txBody>
      </p:sp>
      <p:sp>
        <p:nvSpPr>
          <p:cNvPr id="7" name="Picture Placeholder 16">
            <a:extLst>
              <a:ext uri="{FF2B5EF4-FFF2-40B4-BE49-F238E27FC236}">
                <a16:creationId xmlns:a16="http://schemas.microsoft.com/office/drawing/2014/main" id="{4961DAD4-E8B8-4FF0-A559-111159986D90}"/>
              </a:ext>
            </a:extLst>
          </p:cNvPr>
          <p:cNvSpPr>
            <a:spLocks noGrp="1"/>
          </p:cNvSpPr>
          <p:nvPr>
            <p:ph type="pic" sz="quarter" idx="13" hasCustomPrompt="1"/>
          </p:nvPr>
        </p:nvSpPr>
        <p:spPr>
          <a:xfrm>
            <a:off x="658813" y="1811339"/>
            <a:ext cx="10874375" cy="4354512"/>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2" name="Footer Placeholder 11">
            <a:extLst>
              <a:ext uri="{FF2B5EF4-FFF2-40B4-BE49-F238E27FC236}">
                <a16:creationId xmlns:a16="http://schemas.microsoft.com/office/drawing/2014/main" id="{D5135014-C08C-4A66-8213-6117EBA0216C}"/>
              </a:ext>
            </a:extLst>
          </p:cNvPr>
          <p:cNvSpPr>
            <a:spLocks noGrp="1"/>
          </p:cNvSpPr>
          <p:nvPr>
            <p:ph type="ftr" sz="quarter" idx="14"/>
          </p:nvPr>
        </p:nvSpPr>
        <p:spPr/>
        <p:txBody>
          <a:bodyPr/>
          <a:lstStyle/>
          <a:p>
            <a:endParaRPr lang="en-GB" dirty="0"/>
          </a:p>
        </p:txBody>
      </p:sp>
      <p:sp>
        <p:nvSpPr>
          <p:cNvPr id="14" name="Slide Number Placeholder 13">
            <a:extLst>
              <a:ext uri="{FF2B5EF4-FFF2-40B4-BE49-F238E27FC236}">
                <a16:creationId xmlns:a16="http://schemas.microsoft.com/office/drawing/2014/main" id="{BC2BD3C9-7B98-4F8C-8059-46844677E92A}"/>
              </a:ext>
            </a:extLst>
          </p:cNvPr>
          <p:cNvSpPr>
            <a:spLocks noGrp="1"/>
          </p:cNvSpPr>
          <p:nvPr>
            <p:ph type="sldNum" sz="quarter" idx="15"/>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2336896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Hero Project 1">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F5EC44DA-96B3-4536-A2BE-A4A4C39FEC2A}"/>
              </a:ext>
            </a:extLst>
          </p:cNvPr>
          <p:cNvSpPr>
            <a:spLocks noGrp="1"/>
          </p:cNvSpPr>
          <p:nvPr>
            <p:ph type="pic" sz="quarter" idx="13" hasCustomPrompt="1"/>
          </p:nvPr>
        </p:nvSpPr>
        <p:spPr>
          <a:xfrm>
            <a:off x="4357688" y="0"/>
            <a:ext cx="7834312" cy="68580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7" name="Text Placeholder 2">
            <a:extLst>
              <a:ext uri="{FF2B5EF4-FFF2-40B4-BE49-F238E27FC236}">
                <a16:creationId xmlns:a16="http://schemas.microsoft.com/office/drawing/2014/main" id="{4FFB58F2-0121-4A01-978D-3A1AE02D6CB5}"/>
              </a:ext>
            </a:extLst>
          </p:cNvPr>
          <p:cNvSpPr>
            <a:spLocks noGrp="1"/>
          </p:cNvSpPr>
          <p:nvPr>
            <p:ph type="body" sz="quarter" idx="24" hasCustomPrompt="1"/>
          </p:nvPr>
        </p:nvSpPr>
        <p:spPr>
          <a:xfrm rot="16200000">
            <a:off x="11585300" y="6245144"/>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Title 1">
            <a:extLst>
              <a:ext uri="{FF2B5EF4-FFF2-40B4-BE49-F238E27FC236}">
                <a16:creationId xmlns:a16="http://schemas.microsoft.com/office/drawing/2014/main" id="{8691776F-8976-490C-A8A6-7D91B90A06C2}"/>
              </a:ext>
            </a:extLst>
          </p:cNvPr>
          <p:cNvSpPr>
            <a:spLocks noGrp="1"/>
          </p:cNvSpPr>
          <p:nvPr>
            <p:ph type="title" hasCustomPrompt="1"/>
          </p:nvPr>
        </p:nvSpPr>
        <p:spPr>
          <a:xfrm>
            <a:off x="658811" y="2846452"/>
            <a:ext cx="3468689" cy="582548"/>
          </a:xfrm>
        </p:spPr>
        <p:txBody>
          <a:bodyPr/>
          <a:lstStyle/>
          <a:p>
            <a:r>
              <a:rPr lang="en-GB" dirty="0"/>
              <a:t>Project title </a:t>
            </a:r>
            <a:br>
              <a:rPr lang="en-GB" dirty="0"/>
            </a:br>
            <a:r>
              <a:rPr lang="en-GB" dirty="0"/>
              <a:t>and location</a:t>
            </a:r>
          </a:p>
        </p:txBody>
      </p:sp>
      <p:sp>
        <p:nvSpPr>
          <p:cNvPr id="10" name="Subtitle 2">
            <a:extLst>
              <a:ext uri="{FF2B5EF4-FFF2-40B4-BE49-F238E27FC236}">
                <a16:creationId xmlns:a16="http://schemas.microsoft.com/office/drawing/2014/main" id="{C33A2356-8DEE-4080-8A9C-B49575067F68}"/>
              </a:ext>
            </a:extLst>
          </p:cNvPr>
          <p:cNvSpPr>
            <a:spLocks noGrp="1"/>
          </p:cNvSpPr>
          <p:nvPr>
            <p:ph type="subTitle" idx="1" hasCustomPrompt="1"/>
          </p:nvPr>
        </p:nvSpPr>
        <p:spPr>
          <a:xfrm>
            <a:off x="658811" y="2448063"/>
            <a:ext cx="3468689"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4" name="Footer Placeholder 3">
            <a:extLst>
              <a:ext uri="{FF2B5EF4-FFF2-40B4-BE49-F238E27FC236}">
                <a16:creationId xmlns:a16="http://schemas.microsoft.com/office/drawing/2014/main" id="{5235D156-7C1E-46E5-86E8-2C76EDA14D72}"/>
              </a:ext>
            </a:extLst>
          </p:cNvPr>
          <p:cNvSpPr>
            <a:spLocks noGrp="1"/>
          </p:cNvSpPr>
          <p:nvPr>
            <p:ph type="ftr" sz="quarter" idx="26"/>
          </p:nvPr>
        </p:nvSpPr>
        <p:spPr/>
        <p:txBody>
          <a:bodyPr/>
          <a:lstStyle/>
          <a:p>
            <a:endParaRPr lang="en-GB" dirty="0"/>
          </a:p>
        </p:txBody>
      </p:sp>
      <p:sp>
        <p:nvSpPr>
          <p:cNvPr id="5" name="Slide Number Placeholder 4">
            <a:extLst>
              <a:ext uri="{FF2B5EF4-FFF2-40B4-BE49-F238E27FC236}">
                <a16:creationId xmlns:a16="http://schemas.microsoft.com/office/drawing/2014/main" id="{78528DD2-2CE1-49A4-B9BF-897CC02BB95A}"/>
              </a:ext>
            </a:extLst>
          </p:cNvPr>
          <p:cNvSpPr>
            <a:spLocks noGrp="1"/>
          </p:cNvSpPr>
          <p:nvPr>
            <p:ph type="sldNum" sz="quarter" idx="27"/>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29994545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ver 2">
    <p:bg>
      <p:bgPr>
        <a:solidFill>
          <a:schemeClr val="accent1"/>
        </a:solidFill>
        <a:effectLst/>
      </p:bgPr>
    </p:bg>
    <p:spTree>
      <p:nvGrpSpPr>
        <p:cNvPr id="1" name=""/>
        <p:cNvGrpSpPr/>
        <p:nvPr/>
      </p:nvGrpSpPr>
      <p:grpSpPr>
        <a:xfrm>
          <a:off x="0" y="0"/>
          <a:ext cx="0" cy="0"/>
          <a:chOff x="0" y="0"/>
          <a:chExt cx="0" cy="0"/>
        </a:xfrm>
      </p:grpSpPr>
      <p:pic>
        <p:nvPicPr>
          <p:cNvPr id="10" name="Picture 9" descr="Logo&#10;&#10;Description automatically generated">
            <a:extLst>
              <a:ext uri="{FF2B5EF4-FFF2-40B4-BE49-F238E27FC236}">
                <a16:creationId xmlns:a16="http://schemas.microsoft.com/office/drawing/2014/main" id="{11560780-0FFA-4816-98DC-B3D9BD17224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81258" y="657225"/>
            <a:ext cx="1151930" cy="306413"/>
          </a:xfrm>
          <a:prstGeom prst="rect">
            <a:avLst/>
          </a:prstGeom>
        </p:spPr>
      </p:pic>
      <p:sp>
        <p:nvSpPr>
          <p:cNvPr id="8" name="Title 2">
            <a:extLst>
              <a:ext uri="{FF2B5EF4-FFF2-40B4-BE49-F238E27FC236}">
                <a16:creationId xmlns:a16="http://schemas.microsoft.com/office/drawing/2014/main" id="{3EB89C57-D4B3-4832-8C4A-C49A0DD9854E}"/>
              </a:ext>
            </a:extLst>
          </p:cNvPr>
          <p:cNvSpPr>
            <a:spLocks noGrp="1"/>
          </p:cNvSpPr>
          <p:nvPr>
            <p:ph type="title" hasCustomPrompt="1"/>
          </p:nvPr>
        </p:nvSpPr>
        <p:spPr>
          <a:xfrm>
            <a:off x="658811" y="2411999"/>
            <a:ext cx="9021764" cy="615553"/>
          </a:xfrm>
        </p:spPr>
        <p:txBody>
          <a:bodyPr/>
          <a:lstStyle>
            <a:lvl1pPr>
              <a:lnSpc>
                <a:spcPct val="100000"/>
              </a:lnSpc>
              <a:defRPr>
                <a:solidFill>
                  <a:schemeClr val="bg1"/>
                </a:solidFill>
              </a:defRPr>
            </a:lvl1pPr>
          </a:lstStyle>
          <a:p>
            <a:r>
              <a:rPr lang="en-GB" dirty="0"/>
              <a:t>Cover title</a:t>
            </a:r>
          </a:p>
        </p:txBody>
      </p:sp>
      <p:sp>
        <p:nvSpPr>
          <p:cNvPr id="11" name="Subtitle 2">
            <a:extLst>
              <a:ext uri="{FF2B5EF4-FFF2-40B4-BE49-F238E27FC236}">
                <a16:creationId xmlns:a16="http://schemas.microsoft.com/office/drawing/2014/main" id="{7579E5C3-FE22-4D7A-8484-F9024E0C37F4}"/>
              </a:ext>
            </a:extLst>
          </p:cNvPr>
          <p:cNvSpPr>
            <a:spLocks noGrp="1"/>
          </p:cNvSpPr>
          <p:nvPr>
            <p:ph type="subTitle" idx="1" hasCustomPrompt="1"/>
          </p:nvPr>
        </p:nvSpPr>
        <p:spPr>
          <a:xfrm>
            <a:off x="658814" y="3132000"/>
            <a:ext cx="9021762" cy="387798"/>
          </a:xfrm>
        </p:spPr>
        <p:txBody>
          <a:bodyPr lIns="0" tIns="0" rIns="0" bIns="0">
            <a:noAutofit/>
          </a:bodyPr>
          <a:lstStyle>
            <a:lvl1pPr marL="0" indent="0" algn="l">
              <a:buNone/>
              <a:defRPr lang="en-GB" sz="2800" kern="1200" dirty="0">
                <a:solidFill>
                  <a:schemeClr val="tx1"/>
                </a:solidFill>
                <a:latin typeface="Times New Roman" panose="02020603050405020304" pitchFamily="18" charset="0"/>
                <a:ea typeface="+mn-ea"/>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90000"/>
              </a:lnSpc>
              <a:spcBef>
                <a:spcPts val="1000"/>
              </a:spcBef>
              <a:buFontTx/>
              <a:buNone/>
            </a:pPr>
            <a:r>
              <a:rPr lang="en-GB" dirty="0"/>
              <a:t>Cover subtitle</a:t>
            </a:r>
          </a:p>
        </p:txBody>
      </p:sp>
      <p:sp>
        <p:nvSpPr>
          <p:cNvPr id="13" name="Text Placeholder 2">
            <a:extLst>
              <a:ext uri="{FF2B5EF4-FFF2-40B4-BE49-F238E27FC236}">
                <a16:creationId xmlns:a16="http://schemas.microsoft.com/office/drawing/2014/main" id="{60FC868B-7E5D-443B-9ED2-FC88F7DD5350}"/>
              </a:ext>
            </a:extLst>
          </p:cNvPr>
          <p:cNvSpPr>
            <a:spLocks noGrp="1"/>
          </p:cNvSpPr>
          <p:nvPr>
            <p:ph type="body" sz="quarter" idx="23" hasCustomPrompt="1"/>
          </p:nvPr>
        </p:nvSpPr>
        <p:spPr>
          <a:xfrm>
            <a:off x="658813" y="6026150"/>
            <a:ext cx="5329237" cy="174625"/>
          </a:xfrm>
          <a:prstGeom prst="rect">
            <a:avLst/>
          </a:prstGeom>
        </p:spPr>
        <p:txBody>
          <a:bodyPr lIns="0" tIns="0" rIns="0" bIns="0"/>
          <a:lstStyle>
            <a:lvl1pPr marL="0" indent="0">
              <a:buFontTx/>
              <a:buNone/>
              <a:defRPr sz="1200" b="1">
                <a:solidFill>
                  <a:schemeClr val="bg1"/>
                </a:solidFill>
                <a:latin typeface="Arial" panose="020B0604020202020204" pitchFamily="34" charset="0"/>
                <a:cs typeface="Arial" panose="020B0604020202020204" pitchFamily="34" charset="0"/>
              </a:defRPr>
            </a:lvl1pPr>
            <a:lvl2pPr marL="2520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a:t>Firstname </a:t>
            </a:r>
            <a:r>
              <a:rPr lang="en-GB" dirty="0" err="1"/>
              <a:t>Lastname</a:t>
            </a:r>
            <a:endParaRPr lang="en-GB" dirty="0"/>
          </a:p>
        </p:txBody>
      </p:sp>
      <p:sp>
        <p:nvSpPr>
          <p:cNvPr id="15" name="Text Placeholder 4">
            <a:extLst>
              <a:ext uri="{FF2B5EF4-FFF2-40B4-BE49-F238E27FC236}">
                <a16:creationId xmlns:a16="http://schemas.microsoft.com/office/drawing/2014/main" id="{F19A9DBE-AE7B-42AE-9DD1-81353F9A1FC2}"/>
              </a:ext>
            </a:extLst>
          </p:cNvPr>
          <p:cNvSpPr>
            <a:spLocks noGrp="1"/>
          </p:cNvSpPr>
          <p:nvPr>
            <p:ph type="body" sz="quarter" idx="24" hasCustomPrompt="1"/>
          </p:nvPr>
        </p:nvSpPr>
        <p:spPr>
          <a:xfrm>
            <a:off x="658813" y="6268670"/>
            <a:ext cx="5319712" cy="174624"/>
          </a:xfrm>
        </p:spPr>
        <p:txBody>
          <a:bodyPr>
            <a:noAutofit/>
          </a:bodyPr>
          <a:lstStyle>
            <a:lvl1pPr marL="0" indent="0">
              <a:buNone/>
              <a:defRPr sz="1200">
                <a:solidFill>
                  <a:schemeClr val="bg1"/>
                </a:solidFill>
              </a:defRPr>
            </a:lvl1pPr>
          </a:lstStyle>
          <a:p>
            <a:pPr lvl="0"/>
            <a:r>
              <a:rPr lang="en-GB" dirty="0"/>
              <a:t>DDDD MMMM</a:t>
            </a:r>
          </a:p>
        </p:txBody>
      </p:sp>
      <p:pic>
        <p:nvPicPr>
          <p:cNvPr id="12" name="Graphic 11">
            <a:extLst>
              <a:ext uri="{FF2B5EF4-FFF2-40B4-BE49-F238E27FC236}">
                <a16:creationId xmlns:a16="http://schemas.microsoft.com/office/drawing/2014/main" id="{01728DCD-B717-4980-BBFD-CB5EAE0B2B9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378067" y="357164"/>
            <a:ext cx="1156709" cy="306413"/>
          </a:xfrm>
          <a:prstGeom prst="rect">
            <a:avLst/>
          </a:prstGeom>
        </p:spPr>
      </p:pic>
    </p:spTree>
    <p:extLst>
      <p:ext uri="{BB962C8B-B14F-4D97-AF65-F5344CB8AC3E}">
        <p14:creationId xmlns:p14="http://schemas.microsoft.com/office/powerpoint/2010/main" val="2166238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Hero Project 2">
    <p:bg>
      <p:bgPr>
        <a:solidFill>
          <a:schemeClr val="accent1"/>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F5EC44DA-96B3-4536-A2BE-A4A4C39FEC2A}"/>
              </a:ext>
            </a:extLst>
          </p:cNvPr>
          <p:cNvSpPr>
            <a:spLocks noGrp="1"/>
          </p:cNvSpPr>
          <p:nvPr>
            <p:ph type="pic" sz="quarter" idx="13" hasCustomPrompt="1"/>
          </p:nvPr>
        </p:nvSpPr>
        <p:spPr>
          <a:xfrm>
            <a:off x="4357688" y="0"/>
            <a:ext cx="7834312" cy="68580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7" name="Text Placeholder 2">
            <a:extLst>
              <a:ext uri="{FF2B5EF4-FFF2-40B4-BE49-F238E27FC236}">
                <a16:creationId xmlns:a16="http://schemas.microsoft.com/office/drawing/2014/main" id="{4FFB58F2-0121-4A01-978D-3A1AE02D6CB5}"/>
              </a:ext>
            </a:extLst>
          </p:cNvPr>
          <p:cNvSpPr>
            <a:spLocks noGrp="1"/>
          </p:cNvSpPr>
          <p:nvPr>
            <p:ph type="body" sz="quarter" idx="24" hasCustomPrompt="1"/>
          </p:nvPr>
        </p:nvSpPr>
        <p:spPr>
          <a:xfrm rot="16200000">
            <a:off x="11585300" y="6245144"/>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Title 1">
            <a:extLst>
              <a:ext uri="{FF2B5EF4-FFF2-40B4-BE49-F238E27FC236}">
                <a16:creationId xmlns:a16="http://schemas.microsoft.com/office/drawing/2014/main" id="{8691776F-8976-490C-A8A6-7D91B90A06C2}"/>
              </a:ext>
            </a:extLst>
          </p:cNvPr>
          <p:cNvSpPr>
            <a:spLocks noGrp="1"/>
          </p:cNvSpPr>
          <p:nvPr>
            <p:ph type="title" hasCustomPrompt="1"/>
          </p:nvPr>
        </p:nvSpPr>
        <p:spPr>
          <a:xfrm>
            <a:off x="658811" y="2846452"/>
            <a:ext cx="3468689" cy="582548"/>
          </a:xfrm>
        </p:spPr>
        <p:txBody>
          <a:bodyPr/>
          <a:lstStyle>
            <a:lvl1pPr>
              <a:defRPr>
                <a:solidFill>
                  <a:schemeClr val="bg1"/>
                </a:solidFill>
              </a:defRPr>
            </a:lvl1pPr>
          </a:lstStyle>
          <a:p>
            <a:r>
              <a:rPr lang="en-GB" dirty="0"/>
              <a:t>Project title </a:t>
            </a:r>
            <a:br>
              <a:rPr lang="en-GB" dirty="0"/>
            </a:br>
            <a:r>
              <a:rPr lang="en-GB" dirty="0"/>
              <a:t>and location</a:t>
            </a:r>
          </a:p>
        </p:txBody>
      </p:sp>
      <p:sp>
        <p:nvSpPr>
          <p:cNvPr id="10" name="Subtitle 2">
            <a:extLst>
              <a:ext uri="{FF2B5EF4-FFF2-40B4-BE49-F238E27FC236}">
                <a16:creationId xmlns:a16="http://schemas.microsoft.com/office/drawing/2014/main" id="{C33A2356-8DEE-4080-8A9C-B49575067F68}"/>
              </a:ext>
            </a:extLst>
          </p:cNvPr>
          <p:cNvSpPr>
            <a:spLocks noGrp="1"/>
          </p:cNvSpPr>
          <p:nvPr>
            <p:ph type="subTitle" idx="1" hasCustomPrompt="1"/>
          </p:nvPr>
        </p:nvSpPr>
        <p:spPr>
          <a:xfrm>
            <a:off x="658811" y="2448063"/>
            <a:ext cx="3468689" cy="246221"/>
          </a:xfrm>
        </p:spPr>
        <p:txBody>
          <a:bodyPr lIns="0" tIns="0" rIns="0" bIns="0">
            <a:noAutofit/>
          </a:bodyPr>
          <a:lstStyle>
            <a:lvl1pPr marL="0" indent="0" algn="l">
              <a:buNone/>
              <a:defRPr lang="en-GB" sz="1600" b="1" kern="1200" dirty="0">
                <a:solidFill>
                  <a:schemeClr val="bg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4" name="Footer Placeholder 3">
            <a:extLst>
              <a:ext uri="{FF2B5EF4-FFF2-40B4-BE49-F238E27FC236}">
                <a16:creationId xmlns:a16="http://schemas.microsoft.com/office/drawing/2014/main" id="{5235D156-7C1E-46E5-86E8-2C76EDA14D72}"/>
              </a:ext>
            </a:extLst>
          </p:cNvPr>
          <p:cNvSpPr>
            <a:spLocks noGrp="1"/>
          </p:cNvSpPr>
          <p:nvPr>
            <p:ph type="ftr" sz="quarter" idx="26"/>
          </p:nvPr>
        </p:nvSpPr>
        <p:spPr/>
        <p:txBody>
          <a:bodyPr/>
          <a:lstStyle>
            <a:lvl1pPr>
              <a:defRPr>
                <a:solidFill>
                  <a:schemeClr val="bg1"/>
                </a:solidFill>
              </a:defRPr>
            </a:lvl1pPr>
          </a:lstStyle>
          <a:p>
            <a:endParaRPr lang="en-GB" dirty="0"/>
          </a:p>
        </p:txBody>
      </p:sp>
      <p:sp>
        <p:nvSpPr>
          <p:cNvPr id="5" name="Slide Number Placeholder 4">
            <a:extLst>
              <a:ext uri="{FF2B5EF4-FFF2-40B4-BE49-F238E27FC236}">
                <a16:creationId xmlns:a16="http://schemas.microsoft.com/office/drawing/2014/main" id="{78528DD2-2CE1-49A4-B9BF-897CC02BB95A}"/>
              </a:ext>
            </a:extLst>
          </p:cNvPr>
          <p:cNvSpPr>
            <a:spLocks noGrp="1"/>
          </p:cNvSpPr>
          <p:nvPr>
            <p:ph type="sldNum" sz="quarter" idx="27"/>
          </p:nvPr>
        </p:nvSpPr>
        <p:spPr/>
        <p:txBody>
          <a:bodyPr/>
          <a:lstStyle>
            <a:lvl1pPr>
              <a:defRPr>
                <a:solidFill>
                  <a:schemeClr val="bg1"/>
                </a:solidFill>
              </a:defRPr>
            </a:lvl1p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39650291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ext + 1 image">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F5EC44DA-96B3-4536-A2BE-A4A4C39FEC2A}"/>
              </a:ext>
            </a:extLst>
          </p:cNvPr>
          <p:cNvSpPr>
            <a:spLocks noGrp="1"/>
          </p:cNvSpPr>
          <p:nvPr>
            <p:ph type="pic" sz="quarter" idx="13" hasCustomPrompt="1"/>
          </p:nvPr>
        </p:nvSpPr>
        <p:spPr>
          <a:xfrm>
            <a:off x="6210300" y="0"/>
            <a:ext cx="5981700" cy="68580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7" name="Text Placeholder 2">
            <a:extLst>
              <a:ext uri="{FF2B5EF4-FFF2-40B4-BE49-F238E27FC236}">
                <a16:creationId xmlns:a16="http://schemas.microsoft.com/office/drawing/2014/main" id="{4FFB58F2-0121-4A01-978D-3A1AE02D6CB5}"/>
              </a:ext>
            </a:extLst>
          </p:cNvPr>
          <p:cNvSpPr>
            <a:spLocks noGrp="1"/>
          </p:cNvSpPr>
          <p:nvPr>
            <p:ph type="body" sz="quarter" idx="24" hasCustomPrompt="1"/>
          </p:nvPr>
        </p:nvSpPr>
        <p:spPr>
          <a:xfrm rot="16200000">
            <a:off x="11585300" y="6245144"/>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Title 1">
            <a:extLst>
              <a:ext uri="{FF2B5EF4-FFF2-40B4-BE49-F238E27FC236}">
                <a16:creationId xmlns:a16="http://schemas.microsoft.com/office/drawing/2014/main" id="{8691776F-8976-490C-A8A6-7D91B90A06C2}"/>
              </a:ext>
            </a:extLst>
          </p:cNvPr>
          <p:cNvSpPr>
            <a:spLocks noGrp="1"/>
          </p:cNvSpPr>
          <p:nvPr>
            <p:ph type="title" hasCustomPrompt="1"/>
          </p:nvPr>
        </p:nvSpPr>
        <p:spPr>
          <a:xfrm>
            <a:off x="658811" y="657225"/>
            <a:ext cx="5319714" cy="532800"/>
          </a:xfrm>
        </p:spPr>
        <p:txBody>
          <a:bodyPr/>
          <a:lstStyle/>
          <a:p>
            <a:r>
              <a:rPr lang="en-GB" dirty="0"/>
              <a:t>Slide title</a:t>
            </a:r>
          </a:p>
        </p:txBody>
      </p:sp>
      <p:sp>
        <p:nvSpPr>
          <p:cNvPr id="10" name="Subtitle 2">
            <a:extLst>
              <a:ext uri="{FF2B5EF4-FFF2-40B4-BE49-F238E27FC236}">
                <a16:creationId xmlns:a16="http://schemas.microsoft.com/office/drawing/2014/main" id="{C33A2356-8DEE-4080-8A9C-B49575067F68}"/>
              </a:ext>
            </a:extLst>
          </p:cNvPr>
          <p:cNvSpPr>
            <a:spLocks noGrp="1"/>
          </p:cNvSpPr>
          <p:nvPr>
            <p:ph type="subTitle" idx="1" hasCustomPrompt="1"/>
          </p:nvPr>
        </p:nvSpPr>
        <p:spPr>
          <a:xfrm>
            <a:off x="658811" y="1306800"/>
            <a:ext cx="5319714"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3" name="Text Placeholder 2">
            <a:extLst>
              <a:ext uri="{FF2B5EF4-FFF2-40B4-BE49-F238E27FC236}">
                <a16:creationId xmlns:a16="http://schemas.microsoft.com/office/drawing/2014/main" id="{4CB4183B-83D1-4CB6-8A61-E23A5C30DC9B}"/>
              </a:ext>
            </a:extLst>
          </p:cNvPr>
          <p:cNvSpPr>
            <a:spLocks noGrp="1"/>
          </p:cNvSpPr>
          <p:nvPr>
            <p:ph type="body" sz="quarter" idx="25" hasCustomPrompt="1"/>
          </p:nvPr>
        </p:nvSpPr>
        <p:spPr>
          <a:xfrm>
            <a:off x="658813" y="1811337"/>
            <a:ext cx="5319712" cy="4103141"/>
          </a:xfrm>
        </p:spPr>
        <p:txBody>
          <a:bodyPr/>
          <a:lstStyle>
            <a:lvl1pPr>
              <a:defRPr/>
            </a:lvl1pPr>
            <a:lvl5pPr>
              <a:defRPr/>
            </a:lvl5pPr>
            <a:lvl6pPr>
              <a:defRPr>
                <a:solidFill>
                  <a:schemeClr val="accent1"/>
                </a:solidFill>
              </a:defRPr>
            </a:lvl6pPr>
            <a:lvl7pPr>
              <a:defRPr>
                <a:solidFill>
                  <a:schemeClr val="accent1"/>
                </a:solidFill>
              </a:defRPr>
            </a:lvl7pPr>
            <a:lvl8pPr>
              <a:defRPr/>
            </a:lvl8pPr>
            <a:lvl9pPr>
              <a:defRPr/>
            </a:lvl9pPr>
          </a:lstStyle>
          <a:p>
            <a:pPr lvl="0"/>
            <a:r>
              <a:rPr lang="en-GB" dirty="0"/>
              <a:t>Click to add text</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4" name="Footer Placeholder 3">
            <a:extLst>
              <a:ext uri="{FF2B5EF4-FFF2-40B4-BE49-F238E27FC236}">
                <a16:creationId xmlns:a16="http://schemas.microsoft.com/office/drawing/2014/main" id="{5235D156-7C1E-46E5-86E8-2C76EDA14D72}"/>
              </a:ext>
            </a:extLst>
          </p:cNvPr>
          <p:cNvSpPr>
            <a:spLocks noGrp="1"/>
          </p:cNvSpPr>
          <p:nvPr>
            <p:ph type="ftr" sz="quarter" idx="26"/>
          </p:nvPr>
        </p:nvSpPr>
        <p:spPr/>
        <p:txBody>
          <a:bodyPr/>
          <a:lstStyle/>
          <a:p>
            <a:endParaRPr lang="en-GB" dirty="0"/>
          </a:p>
        </p:txBody>
      </p:sp>
      <p:sp>
        <p:nvSpPr>
          <p:cNvPr id="5" name="Slide Number Placeholder 4">
            <a:extLst>
              <a:ext uri="{FF2B5EF4-FFF2-40B4-BE49-F238E27FC236}">
                <a16:creationId xmlns:a16="http://schemas.microsoft.com/office/drawing/2014/main" id="{78528DD2-2CE1-49A4-B9BF-897CC02BB95A}"/>
              </a:ext>
            </a:extLst>
          </p:cNvPr>
          <p:cNvSpPr>
            <a:spLocks noGrp="1"/>
          </p:cNvSpPr>
          <p:nvPr>
            <p:ph type="sldNum" sz="quarter" idx="27"/>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286843908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xt + 2 images landscap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35EABB-8A76-47B7-8380-C074F1F48FE0}"/>
              </a:ext>
            </a:extLst>
          </p:cNvPr>
          <p:cNvSpPr>
            <a:spLocks noGrp="1"/>
          </p:cNvSpPr>
          <p:nvPr>
            <p:ph type="title" hasCustomPrompt="1"/>
          </p:nvPr>
        </p:nvSpPr>
        <p:spPr>
          <a:xfrm>
            <a:off x="658811" y="657225"/>
            <a:ext cx="5319714" cy="532800"/>
          </a:xfrm>
        </p:spPr>
        <p:txBody>
          <a:bodyPr/>
          <a:lstStyle/>
          <a:p>
            <a:r>
              <a:rPr lang="en-GB" dirty="0"/>
              <a:t>Slide title</a:t>
            </a:r>
          </a:p>
        </p:txBody>
      </p:sp>
      <p:sp>
        <p:nvSpPr>
          <p:cNvPr id="13" name="Subtitle 2">
            <a:extLst>
              <a:ext uri="{FF2B5EF4-FFF2-40B4-BE49-F238E27FC236}">
                <a16:creationId xmlns:a16="http://schemas.microsoft.com/office/drawing/2014/main" id="{C99280FD-79BD-466C-AAFB-08DF3DCD1E17}"/>
              </a:ext>
            </a:extLst>
          </p:cNvPr>
          <p:cNvSpPr>
            <a:spLocks noGrp="1"/>
          </p:cNvSpPr>
          <p:nvPr>
            <p:ph type="subTitle" idx="1" hasCustomPrompt="1"/>
          </p:nvPr>
        </p:nvSpPr>
        <p:spPr>
          <a:xfrm>
            <a:off x="658811" y="1306800"/>
            <a:ext cx="5319712"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14" name="Text Placeholder 2">
            <a:extLst>
              <a:ext uri="{FF2B5EF4-FFF2-40B4-BE49-F238E27FC236}">
                <a16:creationId xmlns:a16="http://schemas.microsoft.com/office/drawing/2014/main" id="{1B4759FA-0DD1-4D6E-BF7F-14EB13925F96}"/>
              </a:ext>
            </a:extLst>
          </p:cNvPr>
          <p:cNvSpPr>
            <a:spLocks noGrp="1"/>
          </p:cNvSpPr>
          <p:nvPr>
            <p:ph type="body" sz="quarter" idx="26" hasCustomPrompt="1"/>
          </p:nvPr>
        </p:nvSpPr>
        <p:spPr>
          <a:xfrm>
            <a:off x="658813" y="1811337"/>
            <a:ext cx="5319712" cy="4103141"/>
          </a:xfrm>
        </p:spPr>
        <p:txBody>
          <a:bodyPr/>
          <a:lstStyle>
            <a:lvl1pPr>
              <a:defRPr/>
            </a:lvl1pPr>
            <a:lvl5pPr>
              <a:defRPr/>
            </a:lvl5pPr>
            <a:lvl6pPr>
              <a:defRPr>
                <a:solidFill>
                  <a:schemeClr val="accent1"/>
                </a:solidFill>
              </a:defRPr>
            </a:lvl6pPr>
            <a:lvl7pPr>
              <a:defRPr>
                <a:solidFill>
                  <a:schemeClr val="accent1"/>
                </a:solidFill>
              </a:defRPr>
            </a:lvl7pPr>
            <a:lvl8pPr>
              <a:defRPr/>
            </a:lvl8pPr>
            <a:lvl9pPr>
              <a:defRPr/>
            </a:lvl9pPr>
          </a:lstStyle>
          <a:p>
            <a:pPr lvl="0"/>
            <a:r>
              <a:rPr lang="en-GB" dirty="0"/>
              <a:t>Click to add text </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1" name="Picture Placeholder 16">
            <a:extLst>
              <a:ext uri="{FF2B5EF4-FFF2-40B4-BE49-F238E27FC236}">
                <a16:creationId xmlns:a16="http://schemas.microsoft.com/office/drawing/2014/main" id="{3B17FFEE-D7A4-4855-A18E-9969456E643B}"/>
              </a:ext>
            </a:extLst>
          </p:cNvPr>
          <p:cNvSpPr>
            <a:spLocks noGrp="1"/>
          </p:cNvSpPr>
          <p:nvPr>
            <p:ph type="pic" sz="quarter" idx="13" hasCustomPrompt="1"/>
          </p:nvPr>
        </p:nvSpPr>
        <p:spPr>
          <a:xfrm>
            <a:off x="6213476" y="0"/>
            <a:ext cx="5978523" cy="34290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8" name="Picture Placeholder 16">
            <a:extLst>
              <a:ext uri="{FF2B5EF4-FFF2-40B4-BE49-F238E27FC236}">
                <a16:creationId xmlns:a16="http://schemas.microsoft.com/office/drawing/2014/main" id="{7CB25805-C566-44A1-98AB-CECD25417C63}"/>
              </a:ext>
            </a:extLst>
          </p:cNvPr>
          <p:cNvSpPr>
            <a:spLocks noGrp="1"/>
          </p:cNvSpPr>
          <p:nvPr>
            <p:ph type="pic" sz="quarter" idx="15" hasCustomPrompt="1"/>
          </p:nvPr>
        </p:nvSpPr>
        <p:spPr>
          <a:xfrm>
            <a:off x="6213476" y="3429000"/>
            <a:ext cx="5978523" cy="3424334"/>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6" name="Text Placeholder 2">
            <a:extLst>
              <a:ext uri="{FF2B5EF4-FFF2-40B4-BE49-F238E27FC236}">
                <a16:creationId xmlns:a16="http://schemas.microsoft.com/office/drawing/2014/main" id="{E11E1F46-CF8D-41E7-86DC-F12934ACC219}"/>
              </a:ext>
            </a:extLst>
          </p:cNvPr>
          <p:cNvSpPr>
            <a:spLocks noGrp="1"/>
          </p:cNvSpPr>
          <p:nvPr>
            <p:ph type="body" sz="quarter" idx="24" hasCustomPrompt="1"/>
          </p:nvPr>
        </p:nvSpPr>
        <p:spPr>
          <a:xfrm rot="16200000">
            <a:off x="11585300" y="6240478"/>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17" name="Text Placeholder 2">
            <a:extLst>
              <a:ext uri="{FF2B5EF4-FFF2-40B4-BE49-F238E27FC236}">
                <a16:creationId xmlns:a16="http://schemas.microsoft.com/office/drawing/2014/main" id="{E6CB9AF1-5D82-4D25-9A96-CEE597A2C4C9}"/>
              </a:ext>
            </a:extLst>
          </p:cNvPr>
          <p:cNvSpPr>
            <a:spLocks noGrp="1"/>
          </p:cNvSpPr>
          <p:nvPr>
            <p:ph type="body" sz="quarter" idx="25" hasCustomPrompt="1"/>
          </p:nvPr>
        </p:nvSpPr>
        <p:spPr>
          <a:xfrm rot="16200000">
            <a:off x="11585301" y="2806812"/>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6674055C-F3A6-40AD-8C7B-A449B8CB9671}"/>
              </a:ext>
            </a:extLst>
          </p:cNvPr>
          <p:cNvSpPr>
            <a:spLocks noGrp="1"/>
          </p:cNvSpPr>
          <p:nvPr>
            <p:ph type="ftr" sz="quarter" idx="27"/>
          </p:nvPr>
        </p:nvSpPr>
        <p:spPr/>
        <p:txBody>
          <a:bodyPr/>
          <a:lstStyle/>
          <a:p>
            <a:endParaRPr lang="en-GB" dirty="0"/>
          </a:p>
        </p:txBody>
      </p:sp>
      <p:sp>
        <p:nvSpPr>
          <p:cNvPr id="3" name="Slide Number Placeholder 2">
            <a:extLst>
              <a:ext uri="{FF2B5EF4-FFF2-40B4-BE49-F238E27FC236}">
                <a16:creationId xmlns:a16="http://schemas.microsoft.com/office/drawing/2014/main" id="{B14FD4DE-7E00-4C85-8E46-386DA1F1C929}"/>
              </a:ext>
            </a:extLst>
          </p:cNvPr>
          <p:cNvSpPr>
            <a:spLocks noGrp="1"/>
          </p:cNvSpPr>
          <p:nvPr>
            <p:ph type="sldNum" sz="quarter" idx="28"/>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38132241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 2 images portrai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35EABB-8A76-47B7-8380-C074F1F48FE0}"/>
              </a:ext>
            </a:extLst>
          </p:cNvPr>
          <p:cNvSpPr>
            <a:spLocks noGrp="1"/>
          </p:cNvSpPr>
          <p:nvPr>
            <p:ph type="title" hasCustomPrompt="1"/>
          </p:nvPr>
        </p:nvSpPr>
        <p:spPr>
          <a:xfrm>
            <a:off x="658811" y="657225"/>
            <a:ext cx="5319714" cy="532800"/>
          </a:xfrm>
        </p:spPr>
        <p:txBody>
          <a:bodyPr/>
          <a:lstStyle/>
          <a:p>
            <a:r>
              <a:rPr lang="en-GB" dirty="0"/>
              <a:t>Slide title</a:t>
            </a:r>
          </a:p>
        </p:txBody>
      </p:sp>
      <p:sp>
        <p:nvSpPr>
          <p:cNvPr id="13" name="Subtitle 2">
            <a:extLst>
              <a:ext uri="{FF2B5EF4-FFF2-40B4-BE49-F238E27FC236}">
                <a16:creationId xmlns:a16="http://schemas.microsoft.com/office/drawing/2014/main" id="{C99280FD-79BD-466C-AAFB-08DF3DCD1E17}"/>
              </a:ext>
            </a:extLst>
          </p:cNvPr>
          <p:cNvSpPr>
            <a:spLocks noGrp="1"/>
          </p:cNvSpPr>
          <p:nvPr>
            <p:ph type="subTitle" idx="1" hasCustomPrompt="1"/>
          </p:nvPr>
        </p:nvSpPr>
        <p:spPr>
          <a:xfrm>
            <a:off x="658811" y="1306800"/>
            <a:ext cx="5319712"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14" name="Text Placeholder 2">
            <a:extLst>
              <a:ext uri="{FF2B5EF4-FFF2-40B4-BE49-F238E27FC236}">
                <a16:creationId xmlns:a16="http://schemas.microsoft.com/office/drawing/2014/main" id="{1B4759FA-0DD1-4D6E-BF7F-14EB13925F96}"/>
              </a:ext>
            </a:extLst>
          </p:cNvPr>
          <p:cNvSpPr>
            <a:spLocks noGrp="1"/>
          </p:cNvSpPr>
          <p:nvPr>
            <p:ph type="body" sz="quarter" idx="26" hasCustomPrompt="1"/>
          </p:nvPr>
        </p:nvSpPr>
        <p:spPr>
          <a:xfrm>
            <a:off x="658813" y="1811337"/>
            <a:ext cx="5319712" cy="4103141"/>
          </a:xfrm>
        </p:spPr>
        <p:txBody>
          <a:bodyPr/>
          <a:lstStyle>
            <a:lvl1pPr>
              <a:defRPr/>
            </a:lvl1pPr>
            <a:lvl5pPr>
              <a:defRPr/>
            </a:lvl5pPr>
            <a:lvl6pPr>
              <a:defRPr>
                <a:solidFill>
                  <a:schemeClr val="accent1"/>
                </a:solidFill>
              </a:defRPr>
            </a:lvl6pPr>
            <a:lvl7pPr>
              <a:defRPr>
                <a:solidFill>
                  <a:schemeClr val="accent1"/>
                </a:solidFill>
              </a:defRPr>
            </a:lvl7pPr>
            <a:lvl8pPr>
              <a:defRPr/>
            </a:lvl8pPr>
            <a:lvl9pPr>
              <a:defRPr/>
            </a:lvl9pPr>
          </a:lstStyle>
          <a:p>
            <a:pPr lvl="0"/>
            <a:r>
              <a:rPr lang="en-GB" dirty="0"/>
              <a:t>Click to add text </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1" name="Picture Placeholder 16">
            <a:extLst>
              <a:ext uri="{FF2B5EF4-FFF2-40B4-BE49-F238E27FC236}">
                <a16:creationId xmlns:a16="http://schemas.microsoft.com/office/drawing/2014/main" id="{3B17FFEE-D7A4-4855-A18E-9969456E643B}"/>
              </a:ext>
            </a:extLst>
          </p:cNvPr>
          <p:cNvSpPr>
            <a:spLocks noGrp="1"/>
          </p:cNvSpPr>
          <p:nvPr>
            <p:ph type="pic" sz="quarter" idx="13" hasCustomPrompt="1"/>
          </p:nvPr>
        </p:nvSpPr>
        <p:spPr>
          <a:xfrm>
            <a:off x="6213477" y="4666"/>
            <a:ext cx="2988000" cy="6853334"/>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8" name="Picture Placeholder 16">
            <a:extLst>
              <a:ext uri="{FF2B5EF4-FFF2-40B4-BE49-F238E27FC236}">
                <a16:creationId xmlns:a16="http://schemas.microsoft.com/office/drawing/2014/main" id="{7CB25805-C566-44A1-98AB-CECD25417C63}"/>
              </a:ext>
            </a:extLst>
          </p:cNvPr>
          <p:cNvSpPr>
            <a:spLocks noGrp="1"/>
          </p:cNvSpPr>
          <p:nvPr>
            <p:ph type="pic" sz="quarter" idx="15" hasCustomPrompt="1"/>
          </p:nvPr>
        </p:nvSpPr>
        <p:spPr>
          <a:xfrm>
            <a:off x="9201477" y="0"/>
            <a:ext cx="2988000" cy="6853334"/>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6" name="Text Placeholder 2">
            <a:extLst>
              <a:ext uri="{FF2B5EF4-FFF2-40B4-BE49-F238E27FC236}">
                <a16:creationId xmlns:a16="http://schemas.microsoft.com/office/drawing/2014/main" id="{E11E1F46-CF8D-41E7-86DC-F12934ACC219}"/>
              </a:ext>
            </a:extLst>
          </p:cNvPr>
          <p:cNvSpPr>
            <a:spLocks noGrp="1"/>
          </p:cNvSpPr>
          <p:nvPr>
            <p:ph type="body" sz="quarter" idx="24" hasCustomPrompt="1"/>
          </p:nvPr>
        </p:nvSpPr>
        <p:spPr>
          <a:xfrm rot="16200000">
            <a:off x="11585300" y="6245144"/>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17" name="Text Placeholder 2">
            <a:extLst>
              <a:ext uri="{FF2B5EF4-FFF2-40B4-BE49-F238E27FC236}">
                <a16:creationId xmlns:a16="http://schemas.microsoft.com/office/drawing/2014/main" id="{E6CB9AF1-5D82-4D25-9A96-CEE597A2C4C9}"/>
              </a:ext>
            </a:extLst>
          </p:cNvPr>
          <p:cNvSpPr>
            <a:spLocks noGrp="1"/>
          </p:cNvSpPr>
          <p:nvPr>
            <p:ph type="body" sz="quarter" idx="25" hasCustomPrompt="1"/>
          </p:nvPr>
        </p:nvSpPr>
        <p:spPr>
          <a:xfrm rot="16200000">
            <a:off x="8588621" y="6245144"/>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6674055C-F3A6-40AD-8C7B-A449B8CB9671}"/>
              </a:ext>
            </a:extLst>
          </p:cNvPr>
          <p:cNvSpPr>
            <a:spLocks noGrp="1"/>
          </p:cNvSpPr>
          <p:nvPr>
            <p:ph type="ftr" sz="quarter" idx="27"/>
          </p:nvPr>
        </p:nvSpPr>
        <p:spPr/>
        <p:txBody>
          <a:bodyPr/>
          <a:lstStyle/>
          <a:p>
            <a:endParaRPr lang="en-GB" dirty="0"/>
          </a:p>
        </p:txBody>
      </p:sp>
      <p:sp>
        <p:nvSpPr>
          <p:cNvPr id="3" name="Slide Number Placeholder 2">
            <a:extLst>
              <a:ext uri="{FF2B5EF4-FFF2-40B4-BE49-F238E27FC236}">
                <a16:creationId xmlns:a16="http://schemas.microsoft.com/office/drawing/2014/main" id="{B14FD4DE-7E00-4C85-8E46-386DA1F1C929}"/>
              </a:ext>
            </a:extLst>
          </p:cNvPr>
          <p:cNvSpPr>
            <a:spLocks noGrp="1"/>
          </p:cNvSpPr>
          <p:nvPr>
            <p:ph type="sldNum" sz="quarter" idx="28"/>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7169061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 4 image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35EABB-8A76-47B7-8380-C074F1F48FE0}"/>
              </a:ext>
            </a:extLst>
          </p:cNvPr>
          <p:cNvSpPr>
            <a:spLocks noGrp="1"/>
          </p:cNvSpPr>
          <p:nvPr>
            <p:ph type="title" hasCustomPrompt="1"/>
          </p:nvPr>
        </p:nvSpPr>
        <p:spPr>
          <a:xfrm>
            <a:off x="658811" y="657225"/>
            <a:ext cx="5319714" cy="532800"/>
          </a:xfrm>
        </p:spPr>
        <p:txBody>
          <a:bodyPr/>
          <a:lstStyle/>
          <a:p>
            <a:r>
              <a:rPr lang="en-GB" dirty="0"/>
              <a:t>Slide title</a:t>
            </a:r>
          </a:p>
        </p:txBody>
      </p:sp>
      <p:sp>
        <p:nvSpPr>
          <p:cNvPr id="13" name="Subtitle 2">
            <a:extLst>
              <a:ext uri="{FF2B5EF4-FFF2-40B4-BE49-F238E27FC236}">
                <a16:creationId xmlns:a16="http://schemas.microsoft.com/office/drawing/2014/main" id="{C99280FD-79BD-466C-AAFB-08DF3DCD1E17}"/>
              </a:ext>
            </a:extLst>
          </p:cNvPr>
          <p:cNvSpPr>
            <a:spLocks noGrp="1"/>
          </p:cNvSpPr>
          <p:nvPr>
            <p:ph type="subTitle" idx="1" hasCustomPrompt="1"/>
          </p:nvPr>
        </p:nvSpPr>
        <p:spPr>
          <a:xfrm>
            <a:off x="658811" y="1306800"/>
            <a:ext cx="5319712"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14" name="Text Placeholder 2">
            <a:extLst>
              <a:ext uri="{FF2B5EF4-FFF2-40B4-BE49-F238E27FC236}">
                <a16:creationId xmlns:a16="http://schemas.microsoft.com/office/drawing/2014/main" id="{1B4759FA-0DD1-4D6E-BF7F-14EB13925F96}"/>
              </a:ext>
            </a:extLst>
          </p:cNvPr>
          <p:cNvSpPr>
            <a:spLocks noGrp="1"/>
          </p:cNvSpPr>
          <p:nvPr>
            <p:ph type="body" sz="quarter" idx="26" hasCustomPrompt="1"/>
          </p:nvPr>
        </p:nvSpPr>
        <p:spPr>
          <a:xfrm>
            <a:off x="658813" y="1811337"/>
            <a:ext cx="5319712" cy="4103141"/>
          </a:xfrm>
        </p:spPr>
        <p:txBody>
          <a:bodyPr/>
          <a:lstStyle>
            <a:lvl1pPr>
              <a:defRPr/>
            </a:lvl1pPr>
            <a:lvl5pPr>
              <a:defRPr/>
            </a:lvl5pPr>
            <a:lvl6pPr>
              <a:defRPr>
                <a:solidFill>
                  <a:schemeClr val="accent1"/>
                </a:solidFill>
              </a:defRPr>
            </a:lvl6pPr>
            <a:lvl7pPr>
              <a:defRPr>
                <a:solidFill>
                  <a:schemeClr val="accent1"/>
                </a:solidFill>
              </a:defRPr>
            </a:lvl7pPr>
            <a:lvl8pPr>
              <a:defRPr/>
            </a:lvl8pPr>
            <a:lvl9pPr>
              <a:defRPr/>
            </a:lvl9pPr>
          </a:lstStyle>
          <a:p>
            <a:pPr lvl="0"/>
            <a:r>
              <a:rPr lang="en-GB" dirty="0"/>
              <a:t>Click to add text </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1" name="Picture Placeholder 16">
            <a:extLst>
              <a:ext uri="{FF2B5EF4-FFF2-40B4-BE49-F238E27FC236}">
                <a16:creationId xmlns:a16="http://schemas.microsoft.com/office/drawing/2014/main" id="{3B17FFEE-D7A4-4855-A18E-9969456E643B}"/>
              </a:ext>
            </a:extLst>
          </p:cNvPr>
          <p:cNvSpPr>
            <a:spLocks noGrp="1"/>
          </p:cNvSpPr>
          <p:nvPr>
            <p:ph type="pic" sz="quarter" idx="13" hasCustomPrompt="1"/>
          </p:nvPr>
        </p:nvSpPr>
        <p:spPr>
          <a:xfrm>
            <a:off x="6219019" y="0"/>
            <a:ext cx="2988000" cy="34308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8" name="Picture Placeholder 16">
            <a:extLst>
              <a:ext uri="{FF2B5EF4-FFF2-40B4-BE49-F238E27FC236}">
                <a16:creationId xmlns:a16="http://schemas.microsoft.com/office/drawing/2014/main" id="{7CB25805-C566-44A1-98AB-CECD25417C63}"/>
              </a:ext>
            </a:extLst>
          </p:cNvPr>
          <p:cNvSpPr>
            <a:spLocks noGrp="1"/>
          </p:cNvSpPr>
          <p:nvPr>
            <p:ph type="pic" sz="quarter" idx="15" hasCustomPrompt="1"/>
          </p:nvPr>
        </p:nvSpPr>
        <p:spPr>
          <a:xfrm>
            <a:off x="9201477" y="13998"/>
            <a:ext cx="2988000" cy="34308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6" name="Text Placeholder 2">
            <a:extLst>
              <a:ext uri="{FF2B5EF4-FFF2-40B4-BE49-F238E27FC236}">
                <a16:creationId xmlns:a16="http://schemas.microsoft.com/office/drawing/2014/main" id="{E11E1F46-CF8D-41E7-86DC-F12934ACC219}"/>
              </a:ext>
            </a:extLst>
          </p:cNvPr>
          <p:cNvSpPr>
            <a:spLocks noGrp="1"/>
          </p:cNvSpPr>
          <p:nvPr>
            <p:ph type="body" sz="quarter" idx="24" hasCustomPrompt="1"/>
          </p:nvPr>
        </p:nvSpPr>
        <p:spPr>
          <a:xfrm rot="16200000">
            <a:off x="11585300" y="2831942"/>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17" name="Text Placeholder 2">
            <a:extLst>
              <a:ext uri="{FF2B5EF4-FFF2-40B4-BE49-F238E27FC236}">
                <a16:creationId xmlns:a16="http://schemas.microsoft.com/office/drawing/2014/main" id="{E6CB9AF1-5D82-4D25-9A96-CEE597A2C4C9}"/>
              </a:ext>
            </a:extLst>
          </p:cNvPr>
          <p:cNvSpPr>
            <a:spLocks noGrp="1"/>
          </p:cNvSpPr>
          <p:nvPr>
            <p:ph type="body" sz="quarter" idx="25" hasCustomPrompt="1"/>
          </p:nvPr>
        </p:nvSpPr>
        <p:spPr>
          <a:xfrm rot="16200000">
            <a:off x="8594163" y="2831942"/>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6674055C-F3A6-40AD-8C7B-A449B8CB9671}"/>
              </a:ext>
            </a:extLst>
          </p:cNvPr>
          <p:cNvSpPr>
            <a:spLocks noGrp="1"/>
          </p:cNvSpPr>
          <p:nvPr>
            <p:ph type="ftr" sz="quarter" idx="27"/>
          </p:nvPr>
        </p:nvSpPr>
        <p:spPr/>
        <p:txBody>
          <a:bodyPr/>
          <a:lstStyle/>
          <a:p>
            <a:endParaRPr lang="en-GB" dirty="0"/>
          </a:p>
        </p:txBody>
      </p:sp>
      <p:sp>
        <p:nvSpPr>
          <p:cNvPr id="3" name="Slide Number Placeholder 2">
            <a:extLst>
              <a:ext uri="{FF2B5EF4-FFF2-40B4-BE49-F238E27FC236}">
                <a16:creationId xmlns:a16="http://schemas.microsoft.com/office/drawing/2014/main" id="{B14FD4DE-7E00-4C85-8E46-386DA1F1C929}"/>
              </a:ext>
            </a:extLst>
          </p:cNvPr>
          <p:cNvSpPr>
            <a:spLocks noGrp="1"/>
          </p:cNvSpPr>
          <p:nvPr>
            <p:ph type="sldNum" sz="quarter" idx="28"/>
          </p:nvPr>
        </p:nvSpPr>
        <p:spPr/>
        <p:txBody>
          <a:bodyPr/>
          <a:lstStyle/>
          <a:p>
            <a:fld id="{1BE232AB-0B06-425F-9ADD-32A9A3D01189}" type="slidenum">
              <a:rPr lang="en-GB" smtClean="0"/>
              <a:pPr/>
              <a:t>‹#›</a:t>
            </a:fld>
            <a:endParaRPr lang="en-GB" dirty="0"/>
          </a:p>
        </p:txBody>
      </p:sp>
      <p:sp>
        <p:nvSpPr>
          <p:cNvPr id="12" name="Picture Placeholder 2">
            <a:extLst>
              <a:ext uri="{FF2B5EF4-FFF2-40B4-BE49-F238E27FC236}">
                <a16:creationId xmlns:a16="http://schemas.microsoft.com/office/drawing/2014/main" id="{CFF9D9D6-58B5-43C0-812B-30CAFE4D7A11}"/>
              </a:ext>
            </a:extLst>
          </p:cNvPr>
          <p:cNvSpPr>
            <a:spLocks noGrp="1"/>
          </p:cNvSpPr>
          <p:nvPr>
            <p:ph type="pic" sz="quarter" idx="46" hasCustomPrompt="1"/>
          </p:nvPr>
        </p:nvSpPr>
        <p:spPr>
          <a:xfrm>
            <a:off x="6219019" y="3427200"/>
            <a:ext cx="2988000" cy="3430800"/>
          </a:xfrm>
          <a:prstGeom prst="rect">
            <a:avLst/>
          </a:prstGeom>
          <a:solidFill>
            <a:schemeClr val="bg1">
              <a:lumMod val="95000"/>
            </a:schemeClr>
          </a:solidFill>
        </p:spPr>
        <p:txBody>
          <a:bodyPr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5" name="Picture Placeholder 2">
            <a:extLst>
              <a:ext uri="{FF2B5EF4-FFF2-40B4-BE49-F238E27FC236}">
                <a16:creationId xmlns:a16="http://schemas.microsoft.com/office/drawing/2014/main" id="{DD61791A-6DA9-49D9-9AB4-C7E28CACC509}"/>
              </a:ext>
            </a:extLst>
          </p:cNvPr>
          <p:cNvSpPr>
            <a:spLocks noGrp="1"/>
          </p:cNvSpPr>
          <p:nvPr>
            <p:ph type="pic" sz="quarter" idx="49" hasCustomPrompt="1"/>
          </p:nvPr>
        </p:nvSpPr>
        <p:spPr>
          <a:xfrm>
            <a:off x="9204000" y="3427200"/>
            <a:ext cx="2988000" cy="3430800"/>
          </a:xfrm>
          <a:prstGeom prst="rect">
            <a:avLst/>
          </a:prstGeom>
          <a:solidFill>
            <a:schemeClr val="bg1">
              <a:lumMod val="95000"/>
            </a:schemeClr>
          </a:solidFill>
        </p:spPr>
        <p:txBody>
          <a:bodyPr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8" name="Text Placeholder 2">
            <a:extLst>
              <a:ext uri="{FF2B5EF4-FFF2-40B4-BE49-F238E27FC236}">
                <a16:creationId xmlns:a16="http://schemas.microsoft.com/office/drawing/2014/main" id="{779155AB-1D70-49B5-B71B-D88DC1DE49AD}"/>
              </a:ext>
            </a:extLst>
          </p:cNvPr>
          <p:cNvSpPr>
            <a:spLocks noGrp="1"/>
          </p:cNvSpPr>
          <p:nvPr>
            <p:ph type="body" sz="quarter" idx="58" hasCustomPrompt="1"/>
          </p:nvPr>
        </p:nvSpPr>
        <p:spPr>
          <a:xfrm rot="16200000">
            <a:off x="8592573" y="6246000"/>
            <a:ext cx="810000" cy="414000"/>
          </a:xfrm>
          <a:prstGeom prst="rect">
            <a:avLst/>
          </a:prstGeom>
        </p:spPr>
        <p:txBody>
          <a:bodyPr wrap="none" lIns="72000" tIns="72000" rIns="72000" bIns="72000" anchor="ctr">
            <a:noAutofit/>
          </a:bodyPr>
          <a:lstStyle>
            <a:lvl1pPr marL="0" indent="0">
              <a:buNone/>
              <a:defRPr sz="800"/>
            </a:lvl1pPr>
          </a:lstStyle>
          <a:p>
            <a:r>
              <a:rPr lang="en-GB" dirty="0"/>
              <a:t>© Copyright</a:t>
            </a:r>
          </a:p>
        </p:txBody>
      </p:sp>
      <p:sp>
        <p:nvSpPr>
          <p:cNvPr id="19" name="Text Placeholder 2">
            <a:extLst>
              <a:ext uri="{FF2B5EF4-FFF2-40B4-BE49-F238E27FC236}">
                <a16:creationId xmlns:a16="http://schemas.microsoft.com/office/drawing/2014/main" id="{FCAE8022-22E8-4B58-86AC-B02F133EDB4F}"/>
              </a:ext>
            </a:extLst>
          </p:cNvPr>
          <p:cNvSpPr>
            <a:spLocks noGrp="1"/>
          </p:cNvSpPr>
          <p:nvPr>
            <p:ph type="body" sz="quarter" idx="60" hasCustomPrompt="1"/>
          </p:nvPr>
        </p:nvSpPr>
        <p:spPr>
          <a:xfrm rot="16200000">
            <a:off x="11577477" y="6246000"/>
            <a:ext cx="810000" cy="414000"/>
          </a:xfrm>
          <a:prstGeom prst="rect">
            <a:avLst/>
          </a:prstGeom>
        </p:spPr>
        <p:txBody>
          <a:bodyPr wrap="none" lIns="72000" tIns="72000" rIns="72000" bIns="72000" anchor="ctr">
            <a:noAutofit/>
          </a:bodyPr>
          <a:lstStyle>
            <a:lvl1pPr marL="0" indent="0">
              <a:buNone/>
              <a:defRPr sz="800"/>
            </a:lvl1pPr>
          </a:lstStyle>
          <a:p>
            <a:r>
              <a:rPr lang="en-GB" dirty="0"/>
              <a:t>© Copyright</a:t>
            </a:r>
          </a:p>
        </p:txBody>
      </p:sp>
    </p:spTree>
    <p:extLst>
      <p:ext uri="{BB962C8B-B14F-4D97-AF65-F5344CB8AC3E}">
        <p14:creationId xmlns:p14="http://schemas.microsoft.com/office/powerpoint/2010/main" val="35480083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 6 image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35EABB-8A76-47B7-8380-C074F1F48FE0}"/>
              </a:ext>
            </a:extLst>
          </p:cNvPr>
          <p:cNvSpPr>
            <a:spLocks noGrp="1"/>
          </p:cNvSpPr>
          <p:nvPr>
            <p:ph type="title" hasCustomPrompt="1"/>
          </p:nvPr>
        </p:nvSpPr>
        <p:spPr>
          <a:xfrm>
            <a:off x="658811" y="657225"/>
            <a:ext cx="5319714" cy="532800"/>
          </a:xfrm>
        </p:spPr>
        <p:txBody>
          <a:bodyPr/>
          <a:lstStyle/>
          <a:p>
            <a:r>
              <a:rPr lang="en-GB" dirty="0"/>
              <a:t>Slide title</a:t>
            </a:r>
          </a:p>
        </p:txBody>
      </p:sp>
      <p:sp>
        <p:nvSpPr>
          <p:cNvPr id="13" name="Subtitle 2">
            <a:extLst>
              <a:ext uri="{FF2B5EF4-FFF2-40B4-BE49-F238E27FC236}">
                <a16:creationId xmlns:a16="http://schemas.microsoft.com/office/drawing/2014/main" id="{C99280FD-79BD-466C-AAFB-08DF3DCD1E17}"/>
              </a:ext>
            </a:extLst>
          </p:cNvPr>
          <p:cNvSpPr>
            <a:spLocks noGrp="1"/>
          </p:cNvSpPr>
          <p:nvPr>
            <p:ph type="subTitle" idx="1" hasCustomPrompt="1"/>
          </p:nvPr>
        </p:nvSpPr>
        <p:spPr>
          <a:xfrm>
            <a:off x="658811" y="1306800"/>
            <a:ext cx="5319712"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14" name="Text Placeholder 2">
            <a:extLst>
              <a:ext uri="{FF2B5EF4-FFF2-40B4-BE49-F238E27FC236}">
                <a16:creationId xmlns:a16="http://schemas.microsoft.com/office/drawing/2014/main" id="{1B4759FA-0DD1-4D6E-BF7F-14EB13925F96}"/>
              </a:ext>
            </a:extLst>
          </p:cNvPr>
          <p:cNvSpPr>
            <a:spLocks noGrp="1"/>
          </p:cNvSpPr>
          <p:nvPr>
            <p:ph type="body" sz="quarter" idx="26" hasCustomPrompt="1"/>
          </p:nvPr>
        </p:nvSpPr>
        <p:spPr>
          <a:xfrm>
            <a:off x="658813" y="1811337"/>
            <a:ext cx="5319712" cy="4103141"/>
          </a:xfrm>
        </p:spPr>
        <p:txBody>
          <a:bodyPr/>
          <a:lstStyle>
            <a:lvl1pPr>
              <a:defRPr/>
            </a:lvl1pPr>
            <a:lvl5pPr>
              <a:defRPr/>
            </a:lvl5pPr>
            <a:lvl6pPr>
              <a:defRPr>
                <a:solidFill>
                  <a:schemeClr val="accent1"/>
                </a:solidFill>
              </a:defRPr>
            </a:lvl6pPr>
            <a:lvl7pPr>
              <a:defRPr>
                <a:solidFill>
                  <a:schemeClr val="accent1"/>
                </a:solidFill>
              </a:defRPr>
            </a:lvl7pPr>
            <a:lvl8pPr>
              <a:defRPr/>
            </a:lvl8pPr>
            <a:lvl9pPr>
              <a:defRPr/>
            </a:lvl9pPr>
          </a:lstStyle>
          <a:p>
            <a:pPr lvl="0"/>
            <a:r>
              <a:rPr lang="en-GB" dirty="0"/>
              <a:t>Click to add text </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sp>
        <p:nvSpPr>
          <p:cNvPr id="11" name="Picture Placeholder 16">
            <a:extLst>
              <a:ext uri="{FF2B5EF4-FFF2-40B4-BE49-F238E27FC236}">
                <a16:creationId xmlns:a16="http://schemas.microsoft.com/office/drawing/2014/main" id="{3B17FFEE-D7A4-4855-A18E-9969456E643B}"/>
              </a:ext>
            </a:extLst>
          </p:cNvPr>
          <p:cNvSpPr>
            <a:spLocks noGrp="1"/>
          </p:cNvSpPr>
          <p:nvPr>
            <p:ph type="pic" sz="quarter" idx="13" hasCustomPrompt="1"/>
          </p:nvPr>
        </p:nvSpPr>
        <p:spPr>
          <a:xfrm>
            <a:off x="6219019" y="0"/>
            <a:ext cx="2988000" cy="2286000"/>
          </a:xfrm>
          <a:prstGeom prst="rect">
            <a:avLst/>
          </a:prstGeom>
          <a:solidFill>
            <a:schemeClr val="bg1">
              <a:lumMod val="95000"/>
            </a:schemeClr>
          </a:solidFill>
        </p:spPr>
        <p:txBody>
          <a:bodyPr tIns="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8" name="Picture Placeholder 16">
            <a:extLst>
              <a:ext uri="{FF2B5EF4-FFF2-40B4-BE49-F238E27FC236}">
                <a16:creationId xmlns:a16="http://schemas.microsoft.com/office/drawing/2014/main" id="{7CB25805-C566-44A1-98AB-CECD25417C63}"/>
              </a:ext>
            </a:extLst>
          </p:cNvPr>
          <p:cNvSpPr>
            <a:spLocks noGrp="1"/>
          </p:cNvSpPr>
          <p:nvPr>
            <p:ph type="pic" sz="quarter" idx="15" hasCustomPrompt="1"/>
          </p:nvPr>
        </p:nvSpPr>
        <p:spPr>
          <a:xfrm>
            <a:off x="9204000" y="0"/>
            <a:ext cx="2988000" cy="2286000"/>
          </a:xfrm>
          <a:prstGeom prst="rect">
            <a:avLst/>
          </a:prstGeom>
          <a:solidFill>
            <a:schemeClr val="bg1">
              <a:lumMod val="95000"/>
            </a:schemeClr>
          </a:solidFill>
        </p:spPr>
        <p:txBody>
          <a:bodyPr tIns="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6" name="Text Placeholder 2">
            <a:extLst>
              <a:ext uri="{FF2B5EF4-FFF2-40B4-BE49-F238E27FC236}">
                <a16:creationId xmlns:a16="http://schemas.microsoft.com/office/drawing/2014/main" id="{E11E1F46-CF8D-41E7-86DC-F12934ACC219}"/>
              </a:ext>
            </a:extLst>
          </p:cNvPr>
          <p:cNvSpPr>
            <a:spLocks noGrp="1"/>
          </p:cNvSpPr>
          <p:nvPr>
            <p:ph type="body" sz="quarter" idx="24" hasCustomPrompt="1"/>
          </p:nvPr>
        </p:nvSpPr>
        <p:spPr>
          <a:xfrm rot="16200000">
            <a:off x="11585300" y="1673144"/>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17" name="Text Placeholder 2">
            <a:extLst>
              <a:ext uri="{FF2B5EF4-FFF2-40B4-BE49-F238E27FC236}">
                <a16:creationId xmlns:a16="http://schemas.microsoft.com/office/drawing/2014/main" id="{E6CB9AF1-5D82-4D25-9A96-CEE597A2C4C9}"/>
              </a:ext>
            </a:extLst>
          </p:cNvPr>
          <p:cNvSpPr>
            <a:spLocks noGrp="1"/>
          </p:cNvSpPr>
          <p:nvPr>
            <p:ph type="body" sz="quarter" idx="25" hasCustomPrompt="1"/>
          </p:nvPr>
        </p:nvSpPr>
        <p:spPr>
          <a:xfrm rot="16200000">
            <a:off x="8594163" y="1673144"/>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6674055C-F3A6-40AD-8C7B-A449B8CB9671}"/>
              </a:ext>
            </a:extLst>
          </p:cNvPr>
          <p:cNvSpPr>
            <a:spLocks noGrp="1"/>
          </p:cNvSpPr>
          <p:nvPr>
            <p:ph type="ftr" sz="quarter" idx="27"/>
          </p:nvPr>
        </p:nvSpPr>
        <p:spPr/>
        <p:txBody>
          <a:bodyPr/>
          <a:lstStyle/>
          <a:p>
            <a:endParaRPr lang="en-GB" dirty="0"/>
          </a:p>
        </p:txBody>
      </p:sp>
      <p:sp>
        <p:nvSpPr>
          <p:cNvPr id="3" name="Slide Number Placeholder 2">
            <a:extLst>
              <a:ext uri="{FF2B5EF4-FFF2-40B4-BE49-F238E27FC236}">
                <a16:creationId xmlns:a16="http://schemas.microsoft.com/office/drawing/2014/main" id="{B14FD4DE-7E00-4C85-8E46-386DA1F1C929}"/>
              </a:ext>
            </a:extLst>
          </p:cNvPr>
          <p:cNvSpPr>
            <a:spLocks noGrp="1"/>
          </p:cNvSpPr>
          <p:nvPr>
            <p:ph type="sldNum" sz="quarter" idx="28"/>
          </p:nvPr>
        </p:nvSpPr>
        <p:spPr/>
        <p:txBody>
          <a:bodyPr/>
          <a:lstStyle/>
          <a:p>
            <a:fld id="{1BE232AB-0B06-425F-9ADD-32A9A3D01189}" type="slidenum">
              <a:rPr lang="en-GB" smtClean="0"/>
              <a:pPr/>
              <a:t>‹#›</a:t>
            </a:fld>
            <a:endParaRPr lang="en-GB" dirty="0"/>
          </a:p>
        </p:txBody>
      </p:sp>
      <p:sp>
        <p:nvSpPr>
          <p:cNvPr id="12" name="Picture Placeholder 2">
            <a:extLst>
              <a:ext uri="{FF2B5EF4-FFF2-40B4-BE49-F238E27FC236}">
                <a16:creationId xmlns:a16="http://schemas.microsoft.com/office/drawing/2014/main" id="{CFF9D9D6-58B5-43C0-812B-30CAFE4D7A11}"/>
              </a:ext>
            </a:extLst>
          </p:cNvPr>
          <p:cNvSpPr>
            <a:spLocks noGrp="1"/>
          </p:cNvSpPr>
          <p:nvPr>
            <p:ph type="pic" sz="quarter" idx="46" hasCustomPrompt="1"/>
          </p:nvPr>
        </p:nvSpPr>
        <p:spPr>
          <a:xfrm>
            <a:off x="6219019" y="2281335"/>
            <a:ext cx="2988000" cy="2286000"/>
          </a:xfrm>
          <a:prstGeom prst="rect">
            <a:avLst/>
          </a:prstGeom>
          <a:solidFill>
            <a:schemeClr val="bg1">
              <a:lumMod val="95000"/>
            </a:schemeClr>
          </a:solidFill>
        </p:spPr>
        <p:txBody>
          <a:bodyPr tIns="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5" name="Picture Placeholder 2">
            <a:extLst>
              <a:ext uri="{FF2B5EF4-FFF2-40B4-BE49-F238E27FC236}">
                <a16:creationId xmlns:a16="http://schemas.microsoft.com/office/drawing/2014/main" id="{DD61791A-6DA9-49D9-9AB4-C7E28CACC509}"/>
              </a:ext>
            </a:extLst>
          </p:cNvPr>
          <p:cNvSpPr>
            <a:spLocks noGrp="1"/>
          </p:cNvSpPr>
          <p:nvPr>
            <p:ph type="pic" sz="quarter" idx="49" hasCustomPrompt="1"/>
          </p:nvPr>
        </p:nvSpPr>
        <p:spPr>
          <a:xfrm>
            <a:off x="9204000" y="2281335"/>
            <a:ext cx="2988000" cy="2286000"/>
          </a:xfrm>
          <a:prstGeom prst="rect">
            <a:avLst/>
          </a:prstGeom>
          <a:solidFill>
            <a:schemeClr val="bg1">
              <a:lumMod val="95000"/>
            </a:schemeClr>
          </a:solidFill>
        </p:spPr>
        <p:txBody>
          <a:bodyPr tIns="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8" name="Text Placeholder 2">
            <a:extLst>
              <a:ext uri="{FF2B5EF4-FFF2-40B4-BE49-F238E27FC236}">
                <a16:creationId xmlns:a16="http://schemas.microsoft.com/office/drawing/2014/main" id="{779155AB-1D70-49B5-B71B-D88DC1DE49AD}"/>
              </a:ext>
            </a:extLst>
          </p:cNvPr>
          <p:cNvSpPr>
            <a:spLocks noGrp="1"/>
          </p:cNvSpPr>
          <p:nvPr>
            <p:ph type="body" sz="quarter" idx="58" hasCustomPrompt="1"/>
          </p:nvPr>
        </p:nvSpPr>
        <p:spPr>
          <a:xfrm rot="16200000">
            <a:off x="8595096" y="3955335"/>
            <a:ext cx="810000" cy="414000"/>
          </a:xfrm>
          <a:prstGeom prst="rect">
            <a:avLst/>
          </a:prstGeom>
        </p:spPr>
        <p:txBody>
          <a:bodyPr wrap="none" lIns="72000" tIns="72000" rIns="72000" bIns="72000" anchor="ctr">
            <a:noAutofit/>
          </a:bodyPr>
          <a:lstStyle>
            <a:lvl1pPr marL="0" indent="0">
              <a:buNone/>
              <a:defRPr sz="800"/>
            </a:lvl1pPr>
          </a:lstStyle>
          <a:p>
            <a:r>
              <a:rPr lang="en-GB" dirty="0"/>
              <a:t>© Copyright</a:t>
            </a:r>
          </a:p>
        </p:txBody>
      </p:sp>
      <p:sp>
        <p:nvSpPr>
          <p:cNvPr id="19" name="Text Placeholder 2">
            <a:extLst>
              <a:ext uri="{FF2B5EF4-FFF2-40B4-BE49-F238E27FC236}">
                <a16:creationId xmlns:a16="http://schemas.microsoft.com/office/drawing/2014/main" id="{FCAE8022-22E8-4B58-86AC-B02F133EDB4F}"/>
              </a:ext>
            </a:extLst>
          </p:cNvPr>
          <p:cNvSpPr>
            <a:spLocks noGrp="1"/>
          </p:cNvSpPr>
          <p:nvPr>
            <p:ph type="body" sz="quarter" idx="60" hasCustomPrompt="1"/>
          </p:nvPr>
        </p:nvSpPr>
        <p:spPr>
          <a:xfrm rot="16200000">
            <a:off x="11580000" y="3955335"/>
            <a:ext cx="810000" cy="414000"/>
          </a:xfrm>
          <a:prstGeom prst="rect">
            <a:avLst/>
          </a:prstGeom>
        </p:spPr>
        <p:txBody>
          <a:bodyPr wrap="none" lIns="72000" tIns="72000" rIns="72000" bIns="72000" anchor="ctr">
            <a:noAutofit/>
          </a:bodyPr>
          <a:lstStyle>
            <a:lvl1pPr marL="0" indent="0">
              <a:buNone/>
              <a:defRPr sz="800"/>
            </a:lvl1pPr>
          </a:lstStyle>
          <a:p>
            <a:r>
              <a:rPr lang="en-GB" dirty="0"/>
              <a:t>© Copyright</a:t>
            </a:r>
          </a:p>
        </p:txBody>
      </p:sp>
      <p:sp>
        <p:nvSpPr>
          <p:cNvPr id="6" name="Picture Placeholder 5">
            <a:extLst>
              <a:ext uri="{FF2B5EF4-FFF2-40B4-BE49-F238E27FC236}">
                <a16:creationId xmlns:a16="http://schemas.microsoft.com/office/drawing/2014/main" id="{9C85EF5F-A950-4EEB-912E-C1344B499871}"/>
              </a:ext>
            </a:extLst>
          </p:cNvPr>
          <p:cNvSpPr>
            <a:spLocks noGrp="1"/>
          </p:cNvSpPr>
          <p:nvPr>
            <p:ph type="pic" sz="quarter" idx="61" hasCustomPrompt="1"/>
          </p:nvPr>
        </p:nvSpPr>
        <p:spPr>
          <a:xfrm>
            <a:off x="6219019" y="4544291"/>
            <a:ext cx="2988000" cy="2313709"/>
          </a:xfrm>
          <a:solidFill>
            <a:schemeClr val="bg1">
              <a:lumMod val="95000"/>
            </a:schemeClr>
          </a:solidFill>
        </p:spPr>
        <p:txBody>
          <a:bodyPr tIns="0" anchor="ctr" anchorCtr="0"/>
          <a:lstStyle>
            <a:lvl1pPr algn="ctr">
              <a:lnSpc>
                <a:spcPct val="80000"/>
              </a:lnSpc>
              <a:spcAft>
                <a:spcPts val="0"/>
              </a:spcAf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9" name="Picture Placeholder 8">
            <a:extLst>
              <a:ext uri="{FF2B5EF4-FFF2-40B4-BE49-F238E27FC236}">
                <a16:creationId xmlns:a16="http://schemas.microsoft.com/office/drawing/2014/main" id="{9F4798DC-9296-4D30-9DA5-BDC358E6EF43}"/>
              </a:ext>
            </a:extLst>
          </p:cNvPr>
          <p:cNvSpPr>
            <a:spLocks noGrp="1"/>
          </p:cNvSpPr>
          <p:nvPr>
            <p:ph type="pic" sz="quarter" idx="62" hasCustomPrompt="1"/>
          </p:nvPr>
        </p:nvSpPr>
        <p:spPr>
          <a:xfrm>
            <a:off x="9204000" y="4544291"/>
            <a:ext cx="2988000" cy="2313709"/>
          </a:xfrm>
          <a:solidFill>
            <a:schemeClr val="bg1">
              <a:lumMod val="95000"/>
            </a:schemeClr>
          </a:solidFill>
        </p:spPr>
        <p:txBody>
          <a:bodyPr tIns="0" anchor="ctr" anchorCtr="0"/>
          <a:lstStyle>
            <a:lvl1pPr algn="ctr">
              <a:lnSpc>
                <a:spcPct val="80000"/>
              </a:lnSpc>
              <a:spcAft>
                <a:spcPts val="0"/>
              </a:spcAf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20" name="Text Placeholder 2">
            <a:extLst>
              <a:ext uri="{FF2B5EF4-FFF2-40B4-BE49-F238E27FC236}">
                <a16:creationId xmlns:a16="http://schemas.microsoft.com/office/drawing/2014/main" id="{27840F3F-B273-42FB-A882-0C65986025F4}"/>
              </a:ext>
            </a:extLst>
          </p:cNvPr>
          <p:cNvSpPr>
            <a:spLocks noGrp="1"/>
          </p:cNvSpPr>
          <p:nvPr>
            <p:ph type="body" sz="quarter" idx="63" hasCustomPrompt="1"/>
          </p:nvPr>
        </p:nvSpPr>
        <p:spPr>
          <a:xfrm rot="16200000">
            <a:off x="8595096" y="6246000"/>
            <a:ext cx="810000" cy="414000"/>
          </a:xfrm>
          <a:prstGeom prst="rect">
            <a:avLst/>
          </a:prstGeom>
        </p:spPr>
        <p:txBody>
          <a:bodyPr wrap="none" lIns="72000" tIns="72000" rIns="72000" bIns="72000" anchor="ctr">
            <a:noAutofit/>
          </a:bodyPr>
          <a:lstStyle>
            <a:lvl1pPr marL="0" indent="0">
              <a:buNone/>
              <a:defRPr sz="800"/>
            </a:lvl1pPr>
          </a:lstStyle>
          <a:p>
            <a:r>
              <a:rPr lang="en-GB" dirty="0"/>
              <a:t>© Copyright</a:t>
            </a:r>
          </a:p>
        </p:txBody>
      </p:sp>
      <p:sp>
        <p:nvSpPr>
          <p:cNvPr id="21" name="Text Placeholder 2">
            <a:extLst>
              <a:ext uri="{FF2B5EF4-FFF2-40B4-BE49-F238E27FC236}">
                <a16:creationId xmlns:a16="http://schemas.microsoft.com/office/drawing/2014/main" id="{99B110C3-237D-40A2-8BB0-6A0CBB126908}"/>
              </a:ext>
            </a:extLst>
          </p:cNvPr>
          <p:cNvSpPr>
            <a:spLocks noGrp="1"/>
          </p:cNvSpPr>
          <p:nvPr>
            <p:ph type="body" sz="quarter" idx="64" hasCustomPrompt="1"/>
          </p:nvPr>
        </p:nvSpPr>
        <p:spPr>
          <a:xfrm rot="16200000">
            <a:off x="11580000" y="6246000"/>
            <a:ext cx="810000" cy="414000"/>
          </a:xfrm>
          <a:prstGeom prst="rect">
            <a:avLst/>
          </a:prstGeom>
        </p:spPr>
        <p:txBody>
          <a:bodyPr wrap="none" lIns="72000" tIns="72000" rIns="72000" bIns="72000" anchor="ctr">
            <a:noAutofit/>
          </a:bodyPr>
          <a:lstStyle>
            <a:lvl1pPr marL="0" indent="0">
              <a:buNone/>
              <a:defRPr sz="800"/>
            </a:lvl1pPr>
          </a:lstStyle>
          <a:p>
            <a:r>
              <a:rPr lang="en-GB" dirty="0"/>
              <a:t>© Copyright</a:t>
            </a:r>
          </a:p>
        </p:txBody>
      </p:sp>
    </p:spTree>
    <p:extLst>
      <p:ext uri="{BB962C8B-B14F-4D97-AF65-F5344CB8AC3E}">
        <p14:creationId xmlns:p14="http://schemas.microsoft.com/office/powerpoint/2010/main" val="295593730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 x Case Studies">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6A74B7-0138-4C1A-B192-C4EDDAF5BCE6}"/>
              </a:ext>
            </a:extLst>
          </p:cNvPr>
          <p:cNvSpPr>
            <a:spLocks noGrp="1"/>
          </p:cNvSpPr>
          <p:nvPr>
            <p:ph type="title" hasCustomPrompt="1"/>
          </p:nvPr>
        </p:nvSpPr>
        <p:spPr>
          <a:xfrm>
            <a:off x="658299" y="657225"/>
            <a:ext cx="5319714" cy="532800"/>
          </a:xfrm>
        </p:spPr>
        <p:txBody>
          <a:bodyPr/>
          <a:lstStyle/>
          <a:p>
            <a:r>
              <a:rPr lang="en-GB" dirty="0"/>
              <a:t>Slide title</a:t>
            </a:r>
          </a:p>
        </p:txBody>
      </p:sp>
      <p:sp>
        <p:nvSpPr>
          <p:cNvPr id="29" name="Subtitle 2">
            <a:extLst>
              <a:ext uri="{FF2B5EF4-FFF2-40B4-BE49-F238E27FC236}">
                <a16:creationId xmlns:a16="http://schemas.microsoft.com/office/drawing/2014/main" id="{36993849-C70A-43E3-B4BF-04ED2FFD3EB6}"/>
              </a:ext>
            </a:extLst>
          </p:cNvPr>
          <p:cNvSpPr>
            <a:spLocks noGrp="1"/>
          </p:cNvSpPr>
          <p:nvPr>
            <p:ph type="subTitle" idx="1" hasCustomPrompt="1"/>
          </p:nvPr>
        </p:nvSpPr>
        <p:spPr>
          <a:xfrm>
            <a:off x="658812" y="1306800"/>
            <a:ext cx="5319714"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3" name="Picture Placeholder 2">
            <a:extLst>
              <a:ext uri="{FF2B5EF4-FFF2-40B4-BE49-F238E27FC236}">
                <a16:creationId xmlns:a16="http://schemas.microsoft.com/office/drawing/2014/main" id="{8C263C50-11C7-4BFC-AE83-8C2AEB2CE356}"/>
              </a:ext>
            </a:extLst>
          </p:cNvPr>
          <p:cNvSpPr>
            <a:spLocks noGrp="1"/>
          </p:cNvSpPr>
          <p:nvPr>
            <p:ph type="pic" sz="quarter" idx="10" hasCustomPrompt="1"/>
          </p:nvPr>
        </p:nvSpPr>
        <p:spPr>
          <a:xfrm>
            <a:off x="658557" y="1816568"/>
            <a:ext cx="3468687" cy="2088000"/>
          </a:xfrm>
          <a:prstGeom prst="rect">
            <a:avLst/>
          </a:prstGeom>
          <a:solidFill>
            <a:schemeClr val="bg1">
              <a:lumMod val="95000"/>
            </a:schemeClr>
          </a:solidFill>
        </p:spPr>
        <p:txBody>
          <a:bodyPr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0" name="Text Placeholder 17">
            <a:extLst>
              <a:ext uri="{FF2B5EF4-FFF2-40B4-BE49-F238E27FC236}">
                <a16:creationId xmlns:a16="http://schemas.microsoft.com/office/drawing/2014/main" id="{DF095D08-9A5A-4A59-BF93-27D1282F1CA7}"/>
              </a:ext>
            </a:extLst>
          </p:cNvPr>
          <p:cNvSpPr>
            <a:spLocks noGrp="1"/>
          </p:cNvSpPr>
          <p:nvPr>
            <p:ph type="body" sz="quarter" idx="42" hasCustomPrompt="1"/>
          </p:nvPr>
        </p:nvSpPr>
        <p:spPr>
          <a:xfrm>
            <a:off x="4363220" y="1819291"/>
            <a:ext cx="1620000" cy="531742"/>
          </a:xfrm>
          <a:prstGeom prst="rect">
            <a:avLst/>
          </a:prstGeom>
        </p:spPr>
        <p:txBody>
          <a:bodyPr lIns="0" tIns="0" rIns="0" bIns="0">
            <a:noAutofit/>
          </a:bodyPr>
          <a:lstStyle>
            <a:lvl1pPr marL="0" indent="0" algn="l">
              <a:lnSpc>
                <a:spcPct val="100000"/>
              </a:lnSpc>
              <a:spcBef>
                <a:spcPts val="0"/>
              </a:spcBef>
              <a:buFontTx/>
              <a:buNone/>
              <a:defRPr sz="1600" b="1">
                <a:solidFill>
                  <a:schemeClr val="accent1"/>
                </a:solidFill>
                <a:latin typeface="Arial" panose="020B0604020202020204" pitchFamily="34" charset="0"/>
                <a:cs typeface="Arial" panose="020B0604020202020204" pitchFamily="34" charset="0"/>
              </a:defRPr>
            </a:lvl1pPr>
          </a:lstStyle>
          <a:p>
            <a:pPr lvl="0"/>
            <a:r>
              <a:rPr lang="en-GB" dirty="0"/>
              <a:t>Image title</a:t>
            </a:r>
          </a:p>
        </p:txBody>
      </p:sp>
      <p:sp>
        <p:nvSpPr>
          <p:cNvPr id="9" name="Text Placeholder 17">
            <a:extLst>
              <a:ext uri="{FF2B5EF4-FFF2-40B4-BE49-F238E27FC236}">
                <a16:creationId xmlns:a16="http://schemas.microsoft.com/office/drawing/2014/main" id="{B6BE0C6B-DD4C-454C-89F0-DABA457C6FE6}"/>
              </a:ext>
            </a:extLst>
          </p:cNvPr>
          <p:cNvSpPr>
            <a:spLocks noGrp="1"/>
          </p:cNvSpPr>
          <p:nvPr>
            <p:ph type="body" sz="quarter" idx="13" hasCustomPrompt="1"/>
          </p:nvPr>
        </p:nvSpPr>
        <p:spPr>
          <a:xfrm>
            <a:off x="4357688" y="2428568"/>
            <a:ext cx="1620325" cy="1476000"/>
          </a:xfrm>
          <a:prstGeom prst="rect">
            <a:avLst/>
          </a:prstGeom>
        </p:spPr>
        <p:txBody>
          <a:bodyPr lIns="0" tIns="0" rIns="0" bIns="0">
            <a:noAutofit/>
          </a:bodyPr>
          <a:lstStyle>
            <a:lvl1pPr marL="0" indent="0" algn="l">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16pt supporting copy approx. 15 words</a:t>
            </a:r>
          </a:p>
        </p:txBody>
      </p:sp>
      <p:sp>
        <p:nvSpPr>
          <p:cNvPr id="12" name="Picture Placeholder 2">
            <a:extLst>
              <a:ext uri="{FF2B5EF4-FFF2-40B4-BE49-F238E27FC236}">
                <a16:creationId xmlns:a16="http://schemas.microsoft.com/office/drawing/2014/main" id="{B855C4F6-4FB3-4AA9-B6B4-F8839C2BD317}"/>
              </a:ext>
            </a:extLst>
          </p:cNvPr>
          <p:cNvSpPr>
            <a:spLocks noGrp="1"/>
          </p:cNvSpPr>
          <p:nvPr>
            <p:ph type="pic" sz="quarter" idx="43" hasCustomPrompt="1"/>
          </p:nvPr>
        </p:nvSpPr>
        <p:spPr>
          <a:xfrm>
            <a:off x="6213989" y="1816568"/>
            <a:ext cx="3468687" cy="2088000"/>
          </a:xfrm>
          <a:prstGeom prst="rect">
            <a:avLst/>
          </a:prstGeom>
          <a:solidFill>
            <a:schemeClr val="bg1">
              <a:lumMod val="95000"/>
            </a:schemeClr>
          </a:solidFill>
        </p:spPr>
        <p:txBody>
          <a:bodyPr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24" name="Text Placeholder 17">
            <a:extLst>
              <a:ext uri="{FF2B5EF4-FFF2-40B4-BE49-F238E27FC236}">
                <a16:creationId xmlns:a16="http://schemas.microsoft.com/office/drawing/2014/main" id="{EC73C621-2D83-4499-A933-1475E5E0A3F0}"/>
              </a:ext>
            </a:extLst>
          </p:cNvPr>
          <p:cNvSpPr>
            <a:spLocks noGrp="1"/>
          </p:cNvSpPr>
          <p:nvPr>
            <p:ph type="body" sz="quarter" idx="53" hasCustomPrompt="1"/>
          </p:nvPr>
        </p:nvSpPr>
        <p:spPr>
          <a:xfrm>
            <a:off x="9912607" y="1811337"/>
            <a:ext cx="1620581" cy="531742"/>
          </a:xfrm>
          <a:prstGeom prst="rect">
            <a:avLst/>
          </a:prstGeom>
        </p:spPr>
        <p:txBody>
          <a:bodyPr lIns="0" tIns="0" rIns="0" bIns="0">
            <a:noAutofit/>
          </a:bodyPr>
          <a:lstStyle>
            <a:lvl1pPr marL="0" indent="0" algn="l">
              <a:lnSpc>
                <a:spcPct val="100000"/>
              </a:lnSpc>
              <a:spcBef>
                <a:spcPts val="0"/>
              </a:spcBef>
              <a:buFontTx/>
              <a:buNone/>
              <a:defRPr sz="1600" b="1">
                <a:solidFill>
                  <a:schemeClr val="accent1"/>
                </a:solidFill>
                <a:latin typeface="Arial" panose="020B0604020202020204" pitchFamily="34" charset="0"/>
                <a:cs typeface="Arial" panose="020B0604020202020204" pitchFamily="34" charset="0"/>
              </a:defRPr>
            </a:lvl1pPr>
          </a:lstStyle>
          <a:p>
            <a:pPr lvl="0"/>
            <a:r>
              <a:rPr lang="en-GB" dirty="0"/>
              <a:t>Image title</a:t>
            </a:r>
          </a:p>
        </p:txBody>
      </p:sp>
      <p:sp>
        <p:nvSpPr>
          <p:cNvPr id="23" name="Text Placeholder 17">
            <a:extLst>
              <a:ext uri="{FF2B5EF4-FFF2-40B4-BE49-F238E27FC236}">
                <a16:creationId xmlns:a16="http://schemas.microsoft.com/office/drawing/2014/main" id="{78AEEC8B-F04A-4BDA-B86F-0EB589D77105}"/>
              </a:ext>
            </a:extLst>
          </p:cNvPr>
          <p:cNvSpPr>
            <a:spLocks noGrp="1"/>
          </p:cNvSpPr>
          <p:nvPr>
            <p:ph type="body" sz="quarter" idx="52" hasCustomPrompt="1"/>
          </p:nvPr>
        </p:nvSpPr>
        <p:spPr>
          <a:xfrm>
            <a:off x="9912607" y="2428568"/>
            <a:ext cx="1620581" cy="1476000"/>
          </a:xfrm>
          <a:prstGeom prst="rect">
            <a:avLst/>
          </a:prstGeom>
        </p:spPr>
        <p:txBody>
          <a:bodyPr lIns="0" tIns="0" rIns="0" bIns="0">
            <a:noAutofit/>
          </a:bodyPr>
          <a:lstStyle>
            <a:lvl1pPr marL="0" indent="0" algn="l">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16pt supporting copy approx. 15 words</a:t>
            </a:r>
          </a:p>
        </p:txBody>
      </p:sp>
      <p:sp>
        <p:nvSpPr>
          <p:cNvPr id="17" name="Picture Placeholder 2">
            <a:extLst>
              <a:ext uri="{FF2B5EF4-FFF2-40B4-BE49-F238E27FC236}">
                <a16:creationId xmlns:a16="http://schemas.microsoft.com/office/drawing/2014/main" id="{03FF1F2B-D7B4-46D8-A112-C1D8006A5AB4}"/>
              </a:ext>
            </a:extLst>
          </p:cNvPr>
          <p:cNvSpPr>
            <a:spLocks noGrp="1"/>
          </p:cNvSpPr>
          <p:nvPr>
            <p:ph type="pic" sz="quarter" idx="46" hasCustomPrompt="1"/>
          </p:nvPr>
        </p:nvSpPr>
        <p:spPr>
          <a:xfrm>
            <a:off x="658813" y="4079523"/>
            <a:ext cx="3468687" cy="2088000"/>
          </a:xfrm>
          <a:prstGeom prst="rect">
            <a:avLst/>
          </a:prstGeom>
          <a:solidFill>
            <a:schemeClr val="bg1">
              <a:lumMod val="95000"/>
            </a:schemeClr>
          </a:solidFill>
        </p:spPr>
        <p:txBody>
          <a:bodyPr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26" name="Text Placeholder 17">
            <a:extLst>
              <a:ext uri="{FF2B5EF4-FFF2-40B4-BE49-F238E27FC236}">
                <a16:creationId xmlns:a16="http://schemas.microsoft.com/office/drawing/2014/main" id="{97FC0C48-2F5A-49DE-A1F7-6D7E7ABC6DFE}"/>
              </a:ext>
            </a:extLst>
          </p:cNvPr>
          <p:cNvSpPr>
            <a:spLocks noGrp="1"/>
          </p:cNvSpPr>
          <p:nvPr>
            <p:ph type="body" sz="quarter" idx="55" hasCustomPrompt="1"/>
          </p:nvPr>
        </p:nvSpPr>
        <p:spPr>
          <a:xfrm>
            <a:off x="4357688" y="4074293"/>
            <a:ext cx="1620325" cy="531742"/>
          </a:xfrm>
          <a:prstGeom prst="rect">
            <a:avLst/>
          </a:prstGeom>
        </p:spPr>
        <p:txBody>
          <a:bodyPr lIns="0" tIns="0" rIns="0" bIns="0">
            <a:noAutofit/>
          </a:bodyPr>
          <a:lstStyle>
            <a:lvl1pPr marL="0" indent="0" algn="l">
              <a:lnSpc>
                <a:spcPct val="100000"/>
              </a:lnSpc>
              <a:spcBef>
                <a:spcPts val="0"/>
              </a:spcBef>
              <a:buFontTx/>
              <a:buNone/>
              <a:defRPr sz="1600" b="1">
                <a:solidFill>
                  <a:schemeClr val="accent1"/>
                </a:solidFill>
                <a:latin typeface="Arial" panose="020B0604020202020204" pitchFamily="34" charset="0"/>
                <a:cs typeface="Arial" panose="020B0604020202020204" pitchFamily="34" charset="0"/>
              </a:defRPr>
            </a:lvl1pPr>
          </a:lstStyle>
          <a:p>
            <a:pPr lvl="0"/>
            <a:r>
              <a:rPr lang="en-GB" dirty="0"/>
              <a:t>Image title</a:t>
            </a:r>
          </a:p>
        </p:txBody>
      </p:sp>
      <p:sp>
        <p:nvSpPr>
          <p:cNvPr id="25" name="Text Placeholder 17">
            <a:extLst>
              <a:ext uri="{FF2B5EF4-FFF2-40B4-BE49-F238E27FC236}">
                <a16:creationId xmlns:a16="http://schemas.microsoft.com/office/drawing/2014/main" id="{8D755234-5CCB-4162-993B-F41E4FD3E368}"/>
              </a:ext>
            </a:extLst>
          </p:cNvPr>
          <p:cNvSpPr>
            <a:spLocks noGrp="1"/>
          </p:cNvSpPr>
          <p:nvPr>
            <p:ph type="body" sz="quarter" idx="54" hasCustomPrompt="1"/>
          </p:nvPr>
        </p:nvSpPr>
        <p:spPr>
          <a:xfrm>
            <a:off x="4357688" y="4693197"/>
            <a:ext cx="1620325" cy="1474326"/>
          </a:xfrm>
          <a:prstGeom prst="rect">
            <a:avLst/>
          </a:prstGeom>
        </p:spPr>
        <p:txBody>
          <a:bodyPr lIns="0" tIns="0" rIns="0" bIns="0">
            <a:noAutofit/>
          </a:bodyPr>
          <a:lstStyle>
            <a:lvl1pPr marL="0" indent="0" algn="l">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16pt supporting copy approx. 15 words</a:t>
            </a:r>
          </a:p>
        </p:txBody>
      </p:sp>
      <p:sp>
        <p:nvSpPr>
          <p:cNvPr id="20" name="Picture Placeholder 2">
            <a:extLst>
              <a:ext uri="{FF2B5EF4-FFF2-40B4-BE49-F238E27FC236}">
                <a16:creationId xmlns:a16="http://schemas.microsoft.com/office/drawing/2014/main" id="{707FBFC5-529A-439A-9CED-34DCBB7A4D7C}"/>
              </a:ext>
            </a:extLst>
          </p:cNvPr>
          <p:cNvSpPr>
            <a:spLocks noGrp="1"/>
          </p:cNvSpPr>
          <p:nvPr>
            <p:ph type="pic" sz="quarter" idx="49" hasCustomPrompt="1"/>
          </p:nvPr>
        </p:nvSpPr>
        <p:spPr>
          <a:xfrm>
            <a:off x="6213989" y="4079523"/>
            <a:ext cx="3468687" cy="2088000"/>
          </a:xfrm>
          <a:prstGeom prst="rect">
            <a:avLst/>
          </a:prstGeom>
          <a:solidFill>
            <a:schemeClr val="bg1">
              <a:lumMod val="95000"/>
            </a:schemeClr>
          </a:solidFill>
        </p:spPr>
        <p:txBody>
          <a:bodyPr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28" name="Text Placeholder 17">
            <a:extLst>
              <a:ext uri="{FF2B5EF4-FFF2-40B4-BE49-F238E27FC236}">
                <a16:creationId xmlns:a16="http://schemas.microsoft.com/office/drawing/2014/main" id="{F8E85E58-A2F9-4173-8405-C131D957BE6E}"/>
              </a:ext>
            </a:extLst>
          </p:cNvPr>
          <p:cNvSpPr>
            <a:spLocks noGrp="1"/>
          </p:cNvSpPr>
          <p:nvPr>
            <p:ph type="body" sz="quarter" idx="57" hasCustomPrompt="1"/>
          </p:nvPr>
        </p:nvSpPr>
        <p:spPr>
          <a:xfrm>
            <a:off x="9912608" y="4074293"/>
            <a:ext cx="1620580" cy="531742"/>
          </a:xfrm>
          <a:prstGeom prst="rect">
            <a:avLst/>
          </a:prstGeom>
        </p:spPr>
        <p:txBody>
          <a:bodyPr lIns="0" tIns="0" rIns="0" bIns="0">
            <a:noAutofit/>
          </a:bodyPr>
          <a:lstStyle>
            <a:lvl1pPr marL="0" indent="0" algn="l">
              <a:lnSpc>
                <a:spcPct val="100000"/>
              </a:lnSpc>
              <a:spcBef>
                <a:spcPts val="0"/>
              </a:spcBef>
              <a:buFontTx/>
              <a:buNone/>
              <a:defRPr sz="1600" b="1">
                <a:solidFill>
                  <a:schemeClr val="accent1"/>
                </a:solidFill>
                <a:latin typeface="Arial" panose="020B0604020202020204" pitchFamily="34" charset="0"/>
                <a:cs typeface="Arial" panose="020B0604020202020204" pitchFamily="34" charset="0"/>
              </a:defRPr>
            </a:lvl1pPr>
          </a:lstStyle>
          <a:p>
            <a:pPr lvl="0"/>
            <a:r>
              <a:rPr lang="en-GB" dirty="0"/>
              <a:t>Image title</a:t>
            </a:r>
          </a:p>
        </p:txBody>
      </p:sp>
      <p:sp>
        <p:nvSpPr>
          <p:cNvPr id="27" name="Text Placeholder 17">
            <a:extLst>
              <a:ext uri="{FF2B5EF4-FFF2-40B4-BE49-F238E27FC236}">
                <a16:creationId xmlns:a16="http://schemas.microsoft.com/office/drawing/2014/main" id="{44E48FD3-2DF4-490C-BC3A-79C5D5E45947}"/>
              </a:ext>
            </a:extLst>
          </p:cNvPr>
          <p:cNvSpPr>
            <a:spLocks noGrp="1"/>
          </p:cNvSpPr>
          <p:nvPr>
            <p:ph type="body" sz="quarter" idx="56" hasCustomPrompt="1"/>
          </p:nvPr>
        </p:nvSpPr>
        <p:spPr>
          <a:xfrm>
            <a:off x="9912608" y="4691523"/>
            <a:ext cx="1620580" cy="1476000"/>
          </a:xfrm>
          <a:prstGeom prst="rect">
            <a:avLst/>
          </a:prstGeom>
        </p:spPr>
        <p:txBody>
          <a:bodyPr lIns="0" tIns="0" rIns="0" bIns="0">
            <a:noAutofit/>
          </a:bodyPr>
          <a:lstStyle>
            <a:lvl1pPr marL="0" indent="0" algn="l">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16pt supporting copy approx. 15 words</a:t>
            </a:r>
          </a:p>
        </p:txBody>
      </p:sp>
      <p:sp>
        <p:nvSpPr>
          <p:cNvPr id="31" name="Text Placeholder 2">
            <a:extLst>
              <a:ext uri="{FF2B5EF4-FFF2-40B4-BE49-F238E27FC236}">
                <a16:creationId xmlns:a16="http://schemas.microsoft.com/office/drawing/2014/main" id="{C39DE08E-33C3-4C1A-920B-B4952579A948}"/>
              </a:ext>
            </a:extLst>
          </p:cNvPr>
          <p:cNvSpPr>
            <a:spLocks noGrp="1"/>
          </p:cNvSpPr>
          <p:nvPr>
            <p:ph type="body" sz="quarter" idx="24" hasCustomPrompt="1"/>
          </p:nvPr>
        </p:nvSpPr>
        <p:spPr>
          <a:xfrm rot="16200000">
            <a:off x="453469" y="3431888"/>
            <a:ext cx="666383" cy="268517"/>
          </a:xfrm>
          <a:prstGeom prst="rect">
            <a:avLst/>
          </a:prstGeom>
        </p:spPr>
        <p:txBody>
          <a:bodyPr wrap="none" lIns="72000" tIns="72000" rIns="72000" bIns="72000">
            <a:spAutoFit/>
          </a:bodyPr>
          <a:lstStyle>
            <a:lvl1pPr marL="0" indent="0">
              <a:buNone/>
              <a:defRPr sz="800"/>
            </a:lvl1pPr>
          </a:lstStyle>
          <a:p>
            <a:r>
              <a:rPr lang="en-GB" dirty="0"/>
              <a:t>© Copyright</a:t>
            </a:r>
          </a:p>
        </p:txBody>
      </p:sp>
      <p:sp>
        <p:nvSpPr>
          <p:cNvPr id="32" name="Text Placeholder 2">
            <a:extLst>
              <a:ext uri="{FF2B5EF4-FFF2-40B4-BE49-F238E27FC236}">
                <a16:creationId xmlns:a16="http://schemas.microsoft.com/office/drawing/2014/main" id="{FADEF27B-D3B5-4D67-80D1-4FBDAC215B39}"/>
              </a:ext>
            </a:extLst>
          </p:cNvPr>
          <p:cNvSpPr>
            <a:spLocks noGrp="1"/>
          </p:cNvSpPr>
          <p:nvPr>
            <p:ph type="body" sz="quarter" idx="58" hasCustomPrompt="1"/>
          </p:nvPr>
        </p:nvSpPr>
        <p:spPr>
          <a:xfrm rot="16200000">
            <a:off x="453211" y="5694844"/>
            <a:ext cx="666383" cy="268517"/>
          </a:xfrm>
          <a:prstGeom prst="rect">
            <a:avLst/>
          </a:prstGeom>
        </p:spPr>
        <p:txBody>
          <a:bodyPr wrap="none" lIns="72000" tIns="72000" rIns="72000" bIns="72000">
            <a:spAutoFit/>
          </a:bodyPr>
          <a:lstStyle>
            <a:lvl1pPr marL="0" indent="0">
              <a:buNone/>
              <a:defRPr sz="800"/>
            </a:lvl1pPr>
          </a:lstStyle>
          <a:p>
            <a:r>
              <a:rPr lang="en-GB" dirty="0"/>
              <a:t>© Copyright</a:t>
            </a:r>
          </a:p>
        </p:txBody>
      </p:sp>
      <p:sp>
        <p:nvSpPr>
          <p:cNvPr id="33" name="Text Placeholder 2">
            <a:extLst>
              <a:ext uri="{FF2B5EF4-FFF2-40B4-BE49-F238E27FC236}">
                <a16:creationId xmlns:a16="http://schemas.microsoft.com/office/drawing/2014/main" id="{13DF6266-E452-4600-B76D-01E43F526B1A}"/>
              </a:ext>
            </a:extLst>
          </p:cNvPr>
          <p:cNvSpPr>
            <a:spLocks noGrp="1"/>
          </p:cNvSpPr>
          <p:nvPr>
            <p:ph type="body" sz="quarter" idx="59" hasCustomPrompt="1"/>
          </p:nvPr>
        </p:nvSpPr>
        <p:spPr>
          <a:xfrm rot="16200000">
            <a:off x="6004642" y="3431889"/>
            <a:ext cx="666383" cy="268517"/>
          </a:xfrm>
          <a:prstGeom prst="rect">
            <a:avLst/>
          </a:prstGeom>
        </p:spPr>
        <p:txBody>
          <a:bodyPr wrap="none" lIns="72000" tIns="72000" rIns="72000" bIns="72000">
            <a:spAutoFit/>
          </a:bodyPr>
          <a:lstStyle>
            <a:lvl1pPr marL="0" indent="0">
              <a:buNone/>
              <a:defRPr sz="800"/>
            </a:lvl1pPr>
          </a:lstStyle>
          <a:p>
            <a:r>
              <a:rPr lang="en-GB" dirty="0"/>
              <a:t>© Copyright</a:t>
            </a:r>
          </a:p>
        </p:txBody>
      </p:sp>
      <p:sp>
        <p:nvSpPr>
          <p:cNvPr id="34" name="Text Placeholder 2">
            <a:extLst>
              <a:ext uri="{FF2B5EF4-FFF2-40B4-BE49-F238E27FC236}">
                <a16:creationId xmlns:a16="http://schemas.microsoft.com/office/drawing/2014/main" id="{32FDDE29-1FCD-45BC-9F61-9D5ACB6BD00E}"/>
              </a:ext>
            </a:extLst>
          </p:cNvPr>
          <p:cNvSpPr>
            <a:spLocks noGrp="1"/>
          </p:cNvSpPr>
          <p:nvPr>
            <p:ph type="body" sz="quarter" idx="60" hasCustomPrompt="1"/>
          </p:nvPr>
        </p:nvSpPr>
        <p:spPr>
          <a:xfrm rot="16200000">
            <a:off x="6004384" y="5694845"/>
            <a:ext cx="666383" cy="268517"/>
          </a:xfrm>
          <a:prstGeom prst="rect">
            <a:avLst/>
          </a:prstGeom>
        </p:spPr>
        <p:txBody>
          <a:bodyPr wrap="none" lIns="72000" tIns="72000" rIns="72000" bIns="72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FCE2D67D-E75E-4FDA-B80E-DF09465F131D}"/>
              </a:ext>
            </a:extLst>
          </p:cNvPr>
          <p:cNvSpPr>
            <a:spLocks noGrp="1"/>
          </p:cNvSpPr>
          <p:nvPr>
            <p:ph type="ftr" sz="quarter" idx="61"/>
          </p:nvPr>
        </p:nvSpPr>
        <p:spPr/>
        <p:txBody>
          <a:bodyPr/>
          <a:lstStyle/>
          <a:p>
            <a:endParaRPr lang="en-GB" dirty="0"/>
          </a:p>
        </p:txBody>
      </p:sp>
      <p:sp>
        <p:nvSpPr>
          <p:cNvPr id="4" name="Slide Number Placeholder 3">
            <a:extLst>
              <a:ext uri="{FF2B5EF4-FFF2-40B4-BE49-F238E27FC236}">
                <a16:creationId xmlns:a16="http://schemas.microsoft.com/office/drawing/2014/main" id="{6FCDBCF9-9BBC-4CB0-8AAB-EAF7233B286E}"/>
              </a:ext>
            </a:extLst>
          </p:cNvPr>
          <p:cNvSpPr>
            <a:spLocks noGrp="1"/>
          </p:cNvSpPr>
          <p:nvPr>
            <p:ph type="sldNum" sz="quarter" idx="62"/>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36480892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 x Team Members">
    <p:spTree>
      <p:nvGrpSpPr>
        <p:cNvPr id="1" name=""/>
        <p:cNvGrpSpPr/>
        <p:nvPr/>
      </p:nvGrpSpPr>
      <p:grpSpPr>
        <a:xfrm>
          <a:off x="0" y="0"/>
          <a:ext cx="0" cy="0"/>
          <a:chOff x="0" y="0"/>
          <a:chExt cx="0" cy="0"/>
        </a:xfrm>
      </p:grpSpPr>
      <p:sp>
        <p:nvSpPr>
          <p:cNvPr id="19" name="Title 18">
            <a:extLst>
              <a:ext uri="{FF2B5EF4-FFF2-40B4-BE49-F238E27FC236}">
                <a16:creationId xmlns:a16="http://schemas.microsoft.com/office/drawing/2014/main" id="{78E2ACE6-F563-4935-AADD-646F5AB1983D}"/>
              </a:ext>
            </a:extLst>
          </p:cNvPr>
          <p:cNvSpPr>
            <a:spLocks noGrp="1"/>
          </p:cNvSpPr>
          <p:nvPr>
            <p:ph type="title" hasCustomPrompt="1"/>
          </p:nvPr>
        </p:nvSpPr>
        <p:spPr>
          <a:xfrm>
            <a:off x="656924" y="657225"/>
            <a:ext cx="5319714" cy="532800"/>
          </a:xfrm>
        </p:spPr>
        <p:txBody>
          <a:bodyPr/>
          <a:lstStyle/>
          <a:p>
            <a:r>
              <a:rPr lang="en-GB" dirty="0"/>
              <a:t>Slide title</a:t>
            </a:r>
          </a:p>
        </p:txBody>
      </p:sp>
      <p:sp>
        <p:nvSpPr>
          <p:cNvPr id="23" name="Subtitle 2">
            <a:extLst>
              <a:ext uri="{FF2B5EF4-FFF2-40B4-BE49-F238E27FC236}">
                <a16:creationId xmlns:a16="http://schemas.microsoft.com/office/drawing/2014/main" id="{8BF97E46-53D1-4953-BBD5-61A9FE287003}"/>
              </a:ext>
            </a:extLst>
          </p:cNvPr>
          <p:cNvSpPr>
            <a:spLocks noGrp="1"/>
          </p:cNvSpPr>
          <p:nvPr>
            <p:ph type="subTitle" idx="1" hasCustomPrompt="1"/>
          </p:nvPr>
        </p:nvSpPr>
        <p:spPr>
          <a:xfrm>
            <a:off x="658811" y="1306800"/>
            <a:ext cx="5319714"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3" name="Picture Placeholder 2">
            <a:extLst>
              <a:ext uri="{FF2B5EF4-FFF2-40B4-BE49-F238E27FC236}">
                <a16:creationId xmlns:a16="http://schemas.microsoft.com/office/drawing/2014/main" id="{35A47A1D-3A44-41D2-96DC-50329243F7AD}"/>
              </a:ext>
            </a:extLst>
          </p:cNvPr>
          <p:cNvSpPr>
            <a:spLocks noGrp="1"/>
          </p:cNvSpPr>
          <p:nvPr>
            <p:ph type="pic" sz="quarter" idx="11" hasCustomPrompt="1"/>
          </p:nvPr>
        </p:nvSpPr>
        <p:spPr>
          <a:xfrm>
            <a:off x="658813" y="1811338"/>
            <a:ext cx="1620837" cy="1620837"/>
          </a:xfrm>
          <a:prstGeom prst="rect">
            <a:avLst/>
          </a:prstGeom>
          <a:solidFill>
            <a:schemeClr val="bg1">
              <a:lumMod val="95000"/>
            </a:schemeClr>
          </a:solidFill>
        </p:spPr>
        <p:txBody>
          <a:bodyPr tIns="504000" anchor="ctr" anchorCtr="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en-GB" dirty="0"/>
              <a:t>Picture</a:t>
            </a:r>
          </a:p>
        </p:txBody>
      </p:sp>
      <p:sp>
        <p:nvSpPr>
          <p:cNvPr id="20" name="Text Placeholder 4">
            <a:extLst>
              <a:ext uri="{FF2B5EF4-FFF2-40B4-BE49-F238E27FC236}">
                <a16:creationId xmlns:a16="http://schemas.microsoft.com/office/drawing/2014/main" id="{29A8536C-53FD-45BF-AAD4-691D41EB7759}"/>
              </a:ext>
            </a:extLst>
          </p:cNvPr>
          <p:cNvSpPr>
            <a:spLocks noGrp="1"/>
          </p:cNvSpPr>
          <p:nvPr>
            <p:ph type="body" sz="quarter" idx="27" hasCustomPrompt="1"/>
          </p:nvPr>
        </p:nvSpPr>
        <p:spPr>
          <a:xfrm>
            <a:off x="2509838" y="1811338"/>
            <a:ext cx="3466800" cy="277512"/>
          </a:xfrm>
          <a:prstGeom prst="rect">
            <a:avLst/>
          </a:prstGeom>
        </p:spPr>
        <p:txBody>
          <a:bodyPr wrap="square" lIns="0" tIns="0" rIns="0" bIns="0">
            <a:noAutofit/>
          </a:bodyPr>
          <a:lstStyle>
            <a:lvl1pPr marL="0" indent="0">
              <a:lnSpc>
                <a:spcPts val="2400"/>
              </a:lnSpc>
              <a:spcBef>
                <a:spcPts val="0"/>
              </a:spcBef>
              <a:buFontTx/>
              <a:buNone/>
              <a:defRPr sz="1600" b="1">
                <a:solidFill>
                  <a:schemeClr val="accent1"/>
                </a:solidFill>
                <a:latin typeface="Arial" panose="020B0604020202020204" pitchFamily="34" charset="0"/>
                <a:cs typeface="Arial" panose="020B0604020202020204" pitchFamily="34" charset="0"/>
              </a:defRPr>
            </a:lvl1pPr>
          </a:lstStyle>
          <a:p>
            <a:pPr lvl="0"/>
            <a:r>
              <a:rPr lang="en-GB" dirty="0" err="1"/>
              <a:t>Firstname</a:t>
            </a:r>
            <a:r>
              <a:rPr lang="en-GB" dirty="0"/>
              <a:t> </a:t>
            </a:r>
            <a:r>
              <a:rPr lang="en-GB" dirty="0" err="1"/>
              <a:t>Lastname</a:t>
            </a:r>
            <a:endParaRPr lang="en-GB" dirty="0"/>
          </a:p>
        </p:txBody>
      </p:sp>
      <p:sp>
        <p:nvSpPr>
          <p:cNvPr id="4" name="Text Placeholder 17">
            <a:extLst>
              <a:ext uri="{FF2B5EF4-FFF2-40B4-BE49-F238E27FC236}">
                <a16:creationId xmlns:a16="http://schemas.microsoft.com/office/drawing/2014/main" id="{E99D2E04-AF1A-477F-BE00-FD46AD230DA3}"/>
              </a:ext>
            </a:extLst>
          </p:cNvPr>
          <p:cNvSpPr>
            <a:spLocks noGrp="1"/>
          </p:cNvSpPr>
          <p:nvPr>
            <p:ph type="body" sz="quarter" idx="13" hasCustomPrompt="1"/>
          </p:nvPr>
        </p:nvSpPr>
        <p:spPr>
          <a:xfrm>
            <a:off x="2509838" y="2148377"/>
            <a:ext cx="3466800" cy="246221"/>
          </a:xfrm>
          <a:prstGeom prst="rect">
            <a:avLst/>
          </a:prstGeom>
        </p:spPr>
        <p:txBody>
          <a:bodyPr wrap="square" lIns="0" tIns="0" rIns="0" bIns="0">
            <a:noAutofit/>
          </a:bodyPr>
          <a:lstStyle>
            <a:lvl1pPr marL="0" indent="0">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5" name="Text Placeholder 17">
            <a:extLst>
              <a:ext uri="{FF2B5EF4-FFF2-40B4-BE49-F238E27FC236}">
                <a16:creationId xmlns:a16="http://schemas.microsoft.com/office/drawing/2014/main" id="{E4473462-6DBF-4CCC-A6AC-38FCC1A400FE}"/>
              </a:ext>
            </a:extLst>
          </p:cNvPr>
          <p:cNvSpPr>
            <a:spLocks noGrp="1"/>
          </p:cNvSpPr>
          <p:nvPr>
            <p:ph type="body" sz="quarter" idx="14" hasCustomPrompt="1"/>
          </p:nvPr>
        </p:nvSpPr>
        <p:spPr>
          <a:xfrm>
            <a:off x="2509838" y="2506170"/>
            <a:ext cx="3466800" cy="921600"/>
          </a:xfrm>
          <a:prstGeom prst="rect">
            <a:avLst/>
          </a:prstGeom>
        </p:spPr>
        <p:txBody>
          <a:bodyPr wrap="square" lIns="0" tIns="0" rIns="0" bIns="0">
            <a:noAutofit/>
          </a:bodyPr>
          <a:lstStyle>
            <a:lvl1pPr marL="0" indent="0" algn="l">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16pt Supporting copy, 25 words</a:t>
            </a:r>
          </a:p>
        </p:txBody>
      </p:sp>
      <p:sp>
        <p:nvSpPr>
          <p:cNvPr id="10" name="Picture Placeholder 2">
            <a:extLst>
              <a:ext uri="{FF2B5EF4-FFF2-40B4-BE49-F238E27FC236}">
                <a16:creationId xmlns:a16="http://schemas.microsoft.com/office/drawing/2014/main" id="{80F9B3FD-33FC-47B7-A55F-8837D290FD4C}"/>
              </a:ext>
            </a:extLst>
          </p:cNvPr>
          <p:cNvSpPr>
            <a:spLocks noGrp="1"/>
          </p:cNvSpPr>
          <p:nvPr>
            <p:ph type="pic" sz="quarter" idx="19" hasCustomPrompt="1"/>
          </p:nvPr>
        </p:nvSpPr>
        <p:spPr>
          <a:xfrm>
            <a:off x="658813" y="4048913"/>
            <a:ext cx="1620837" cy="1620837"/>
          </a:xfrm>
          <a:prstGeom prst="rect">
            <a:avLst/>
          </a:prstGeom>
          <a:solidFill>
            <a:schemeClr val="bg1">
              <a:lumMod val="95000"/>
            </a:schemeClr>
          </a:solidFill>
        </p:spPr>
        <p:txBody>
          <a:bodyPr tIns="504000" anchor="ctr" anchorCtr="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en-GB" dirty="0"/>
              <a:t>Picture</a:t>
            </a:r>
          </a:p>
        </p:txBody>
      </p:sp>
      <p:sp>
        <p:nvSpPr>
          <p:cNvPr id="11" name="Text Placeholder 4">
            <a:extLst>
              <a:ext uri="{FF2B5EF4-FFF2-40B4-BE49-F238E27FC236}">
                <a16:creationId xmlns:a16="http://schemas.microsoft.com/office/drawing/2014/main" id="{EE6CCB00-C548-4856-97AA-A87A3B210298}"/>
              </a:ext>
            </a:extLst>
          </p:cNvPr>
          <p:cNvSpPr>
            <a:spLocks noGrp="1"/>
          </p:cNvSpPr>
          <p:nvPr>
            <p:ph type="body" sz="quarter" idx="20" hasCustomPrompt="1"/>
          </p:nvPr>
        </p:nvSpPr>
        <p:spPr>
          <a:xfrm>
            <a:off x="2509838" y="4046837"/>
            <a:ext cx="3466800" cy="277512"/>
          </a:xfrm>
          <a:prstGeom prst="rect">
            <a:avLst/>
          </a:prstGeom>
        </p:spPr>
        <p:txBody>
          <a:bodyPr wrap="square" lIns="0" tIns="0" rIns="0" bIns="0">
            <a:noAutofit/>
          </a:bodyPr>
          <a:lstStyle>
            <a:lvl1pPr marL="0" indent="0">
              <a:lnSpc>
                <a:spcPts val="2400"/>
              </a:lnSpc>
              <a:spcBef>
                <a:spcPts val="0"/>
              </a:spcBef>
              <a:buFontTx/>
              <a:buNone/>
              <a:defRPr sz="1600" b="1">
                <a:solidFill>
                  <a:schemeClr val="accent1"/>
                </a:solidFill>
                <a:latin typeface="Arial" panose="020B0604020202020204" pitchFamily="34" charset="0"/>
                <a:cs typeface="Arial" panose="020B0604020202020204" pitchFamily="34" charset="0"/>
              </a:defRPr>
            </a:lvl1pPr>
          </a:lstStyle>
          <a:p>
            <a:pPr lvl="0"/>
            <a:r>
              <a:rPr lang="en-GB" dirty="0" err="1"/>
              <a:t>Firstname</a:t>
            </a:r>
            <a:r>
              <a:rPr lang="en-GB" dirty="0"/>
              <a:t> </a:t>
            </a:r>
            <a:r>
              <a:rPr lang="en-GB" dirty="0" err="1"/>
              <a:t>Lastname</a:t>
            </a:r>
            <a:endParaRPr lang="en-GB" dirty="0"/>
          </a:p>
        </p:txBody>
      </p:sp>
      <p:sp>
        <p:nvSpPr>
          <p:cNvPr id="12" name="Text Placeholder 17">
            <a:extLst>
              <a:ext uri="{FF2B5EF4-FFF2-40B4-BE49-F238E27FC236}">
                <a16:creationId xmlns:a16="http://schemas.microsoft.com/office/drawing/2014/main" id="{4D68A386-E7E7-4D7E-B30F-C6A501A450AB}"/>
              </a:ext>
            </a:extLst>
          </p:cNvPr>
          <p:cNvSpPr>
            <a:spLocks noGrp="1"/>
          </p:cNvSpPr>
          <p:nvPr>
            <p:ph type="body" sz="quarter" idx="21" hasCustomPrompt="1"/>
          </p:nvPr>
        </p:nvSpPr>
        <p:spPr>
          <a:xfrm>
            <a:off x="2509838" y="4383240"/>
            <a:ext cx="3466800" cy="246221"/>
          </a:xfrm>
          <a:prstGeom prst="rect">
            <a:avLst/>
          </a:prstGeom>
        </p:spPr>
        <p:txBody>
          <a:bodyPr wrap="square" lIns="0" tIns="0" rIns="0" bIns="0">
            <a:noAutofit/>
          </a:bodyPr>
          <a:lstStyle>
            <a:lvl1pPr marL="0" indent="0">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13" name="Text Placeholder 17">
            <a:extLst>
              <a:ext uri="{FF2B5EF4-FFF2-40B4-BE49-F238E27FC236}">
                <a16:creationId xmlns:a16="http://schemas.microsoft.com/office/drawing/2014/main" id="{5229370C-CF34-4897-A491-DD8356E5A206}"/>
              </a:ext>
            </a:extLst>
          </p:cNvPr>
          <p:cNvSpPr>
            <a:spLocks noGrp="1"/>
          </p:cNvSpPr>
          <p:nvPr>
            <p:ph type="body" sz="quarter" idx="22" hasCustomPrompt="1"/>
          </p:nvPr>
        </p:nvSpPr>
        <p:spPr>
          <a:xfrm>
            <a:off x="2509838" y="4746256"/>
            <a:ext cx="3466800" cy="921600"/>
          </a:xfrm>
          <a:prstGeom prst="rect">
            <a:avLst/>
          </a:prstGeom>
        </p:spPr>
        <p:txBody>
          <a:bodyPr wrap="square" lIns="0" tIns="0" rIns="0" bIns="0">
            <a:noAutofit/>
          </a:bodyPr>
          <a:lstStyle>
            <a:lvl1pPr marL="0" indent="0">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16pt Supporting copy, 25 words</a:t>
            </a:r>
          </a:p>
        </p:txBody>
      </p:sp>
      <p:sp>
        <p:nvSpPr>
          <p:cNvPr id="6" name="Picture Placeholder 2">
            <a:extLst>
              <a:ext uri="{FF2B5EF4-FFF2-40B4-BE49-F238E27FC236}">
                <a16:creationId xmlns:a16="http://schemas.microsoft.com/office/drawing/2014/main" id="{694C374F-5D8B-4E1F-9A0A-59AEA4989345}"/>
              </a:ext>
            </a:extLst>
          </p:cNvPr>
          <p:cNvSpPr>
            <a:spLocks noGrp="1"/>
          </p:cNvSpPr>
          <p:nvPr>
            <p:ph type="pic" sz="quarter" idx="15" hasCustomPrompt="1"/>
          </p:nvPr>
        </p:nvSpPr>
        <p:spPr>
          <a:xfrm>
            <a:off x="6215364" y="1811338"/>
            <a:ext cx="1609424" cy="1620837"/>
          </a:xfrm>
          <a:prstGeom prst="rect">
            <a:avLst/>
          </a:prstGeom>
          <a:solidFill>
            <a:schemeClr val="bg1">
              <a:lumMod val="95000"/>
            </a:schemeClr>
          </a:solidFill>
        </p:spPr>
        <p:txBody>
          <a:bodyPr tIns="504000" anchor="ctr" anchorCtr="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en-GB" dirty="0"/>
              <a:t>Picture</a:t>
            </a:r>
          </a:p>
        </p:txBody>
      </p:sp>
      <p:sp>
        <p:nvSpPr>
          <p:cNvPr id="7" name="Text Placeholder 4">
            <a:extLst>
              <a:ext uri="{FF2B5EF4-FFF2-40B4-BE49-F238E27FC236}">
                <a16:creationId xmlns:a16="http://schemas.microsoft.com/office/drawing/2014/main" id="{1C25F170-ACD3-4EA7-A988-78BB6A8BE324}"/>
              </a:ext>
            </a:extLst>
          </p:cNvPr>
          <p:cNvSpPr>
            <a:spLocks noGrp="1"/>
          </p:cNvSpPr>
          <p:nvPr>
            <p:ph type="body" sz="quarter" idx="16" hasCustomPrompt="1"/>
          </p:nvPr>
        </p:nvSpPr>
        <p:spPr>
          <a:xfrm>
            <a:off x="8063514" y="1811338"/>
            <a:ext cx="3458262" cy="277512"/>
          </a:xfrm>
          <a:prstGeom prst="rect">
            <a:avLst/>
          </a:prstGeom>
        </p:spPr>
        <p:txBody>
          <a:bodyPr wrap="square" lIns="0" tIns="0" rIns="0" bIns="0">
            <a:noAutofit/>
          </a:bodyPr>
          <a:lstStyle>
            <a:lvl1pPr marL="0" indent="0">
              <a:lnSpc>
                <a:spcPts val="2400"/>
              </a:lnSpc>
              <a:spcBef>
                <a:spcPts val="0"/>
              </a:spcBef>
              <a:buFontTx/>
              <a:buNone/>
              <a:defRPr sz="1600" b="1">
                <a:solidFill>
                  <a:schemeClr val="accent1"/>
                </a:solidFill>
                <a:latin typeface="Arial" panose="020B0604020202020204" pitchFamily="34" charset="0"/>
                <a:cs typeface="Arial" panose="020B0604020202020204" pitchFamily="34" charset="0"/>
              </a:defRPr>
            </a:lvl1pPr>
          </a:lstStyle>
          <a:p>
            <a:pPr lvl="0"/>
            <a:r>
              <a:rPr lang="en-GB" dirty="0" err="1"/>
              <a:t>Firstname</a:t>
            </a:r>
            <a:r>
              <a:rPr lang="en-GB" dirty="0"/>
              <a:t> </a:t>
            </a:r>
            <a:r>
              <a:rPr lang="en-GB" dirty="0" err="1"/>
              <a:t>Lastname</a:t>
            </a:r>
            <a:endParaRPr lang="en-GB" dirty="0"/>
          </a:p>
        </p:txBody>
      </p:sp>
      <p:sp>
        <p:nvSpPr>
          <p:cNvPr id="8" name="Text Placeholder 17">
            <a:extLst>
              <a:ext uri="{FF2B5EF4-FFF2-40B4-BE49-F238E27FC236}">
                <a16:creationId xmlns:a16="http://schemas.microsoft.com/office/drawing/2014/main" id="{55B3C7AC-3DD4-468D-B769-D7F95B1E3AD0}"/>
              </a:ext>
            </a:extLst>
          </p:cNvPr>
          <p:cNvSpPr>
            <a:spLocks noGrp="1"/>
          </p:cNvSpPr>
          <p:nvPr>
            <p:ph type="body" sz="quarter" idx="17" hasCustomPrompt="1"/>
          </p:nvPr>
        </p:nvSpPr>
        <p:spPr>
          <a:xfrm>
            <a:off x="8063514" y="2148377"/>
            <a:ext cx="3458262" cy="246221"/>
          </a:xfrm>
          <a:prstGeom prst="rect">
            <a:avLst/>
          </a:prstGeom>
        </p:spPr>
        <p:txBody>
          <a:bodyPr wrap="square" lIns="0" tIns="0" rIns="0" bIns="0">
            <a:noAutofit/>
          </a:bodyPr>
          <a:lstStyle>
            <a:lvl1pPr marL="0" indent="0">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9" name="Text Placeholder 17">
            <a:extLst>
              <a:ext uri="{FF2B5EF4-FFF2-40B4-BE49-F238E27FC236}">
                <a16:creationId xmlns:a16="http://schemas.microsoft.com/office/drawing/2014/main" id="{F8BB41CC-EE94-463A-A774-E299849F3949}"/>
              </a:ext>
            </a:extLst>
          </p:cNvPr>
          <p:cNvSpPr>
            <a:spLocks noGrp="1"/>
          </p:cNvSpPr>
          <p:nvPr>
            <p:ph type="body" sz="quarter" idx="18" hasCustomPrompt="1"/>
          </p:nvPr>
        </p:nvSpPr>
        <p:spPr>
          <a:xfrm>
            <a:off x="8063514" y="2506170"/>
            <a:ext cx="3458262" cy="921600"/>
          </a:xfrm>
          <a:prstGeom prst="rect">
            <a:avLst/>
          </a:prstGeom>
        </p:spPr>
        <p:txBody>
          <a:bodyPr wrap="square" lIns="0" tIns="0" rIns="0" bIns="0">
            <a:noAutofit/>
          </a:bodyPr>
          <a:lstStyle>
            <a:lvl1pPr marL="0" indent="0">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16pt Supporting copy, 25 words</a:t>
            </a:r>
          </a:p>
        </p:txBody>
      </p:sp>
      <p:sp>
        <p:nvSpPr>
          <p:cNvPr id="14" name="Picture Placeholder 2">
            <a:extLst>
              <a:ext uri="{FF2B5EF4-FFF2-40B4-BE49-F238E27FC236}">
                <a16:creationId xmlns:a16="http://schemas.microsoft.com/office/drawing/2014/main" id="{25CE8B50-7BAD-4691-8EDC-DC0FCBBD3619}"/>
              </a:ext>
            </a:extLst>
          </p:cNvPr>
          <p:cNvSpPr>
            <a:spLocks noGrp="1"/>
          </p:cNvSpPr>
          <p:nvPr>
            <p:ph type="pic" sz="quarter" idx="23" hasCustomPrompt="1"/>
          </p:nvPr>
        </p:nvSpPr>
        <p:spPr>
          <a:xfrm>
            <a:off x="6215364" y="4048913"/>
            <a:ext cx="1609424" cy="1620837"/>
          </a:xfrm>
          <a:prstGeom prst="rect">
            <a:avLst/>
          </a:prstGeom>
          <a:solidFill>
            <a:schemeClr val="bg1">
              <a:lumMod val="95000"/>
            </a:schemeClr>
          </a:solidFill>
        </p:spPr>
        <p:txBody>
          <a:bodyPr tIns="504000" anchor="ctr" anchorCtr="0">
            <a:no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en-GB" dirty="0"/>
              <a:t>Picture</a:t>
            </a:r>
          </a:p>
        </p:txBody>
      </p:sp>
      <p:sp>
        <p:nvSpPr>
          <p:cNvPr id="15" name="Text Placeholder 4">
            <a:extLst>
              <a:ext uri="{FF2B5EF4-FFF2-40B4-BE49-F238E27FC236}">
                <a16:creationId xmlns:a16="http://schemas.microsoft.com/office/drawing/2014/main" id="{9220FE3A-3350-471A-A650-93EB6EC4D5D6}"/>
              </a:ext>
            </a:extLst>
          </p:cNvPr>
          <p:cNvSpPr>
            <a:spLocks noGrp="1"/>
          </p:cNvSpPr>
          <p:nvPr>
            <p:ph type="body" sz="quarter" idx="24" hasCustomPrompt="1"/>
          </p:nvPr>
        </p:nvSpPr>
        <p:spPr>
          <a:xfrm>
            <a:off x="8063514" y="4046837"/>
            <a:ext cx="3458262" cy="277512"/>
          </a:xfrm>
          <a:prstGeom prst="rect">
            <a:avLst/>
          </a:prstGeom>
        </p:spPr>
        <p:txBody>
          <a:bodyPr wrap="square" lIns="0" tIns="0" rIns="0" bIns="0">
            <a:noAutofit/>
          </a:bodyPr>
          <a:lstStyle>
            <a:lvl1pPr marL="0" indent="0">
              <a:lnSpc>
                <a:spcPts val="2400"/>
              </a:lnSpc>
              <a:spcBef>
                <a:spcPts val="0"/>
              </a:spcBef>
              <a:buFontTx/>
              <a:buNone/>
              <a:defRPr sz="1600" b="1">
                <a:solidFill>
                  <a:schemeClr val="accent1"/>
                </a:solidFill>
                <a:latin typeface="Arial" panose="020B0604020202020204" pitchFamily="34" charset="0"/>
                <a:cs typeface="Arial" panose="020B0604020202020204" pitchFamily="34" charset="0"/>
              </a:defRPr>
            </a:lvl1pPr>
          </a:lstStyle>
          <a:p>
            <a:pPr lvl="0"/>
            <a:r>
              <a:rPr lang="en-GB" dirty="0" err="1"/>
              <a:t>Firstname</a:t>
            </a:r>
            <a:r>
              <a:rPr lang="en-GB" dirty="0"/>
              <a:t> </a:t>
            </a:r>
            <a:r>
              <a:rPr lang="en-GB" dirty="0" err="1"/>
              <a:t>Lastname</a:t>
            </a:r>
            <a:endParaRPr lang="en-GB" dirty="0"/>
          </a:p>
        </p:txBody>
      </p:sp>
      <p:sp>
        <p:nvSpPr>
          <p:cNvPr id="16" name="Text Placeholder 17">
            <a:extLst>
              <a:ext uri="{FF2B5EF4-FFF2-40B4-BE49-F238E27FC236}">
                <a16:creationId xmlns:a16="http://schemas.microsoft.com/office/drawing/2014/main" id="{EFDA7D31-4A3E-426B-98C5-ADB0C1B21E37}"/>
              </a:ext>
            </a:extLst>
          </p:cNvPr>
          <p:cNvSpPr>
            <a:spLocks noGrp="1"/>
          </p:cNvSpPr>
          <p:nvPr>
            <p:ph type="body" sz="quarter" idx="25" hasCustomPrompt="1"/>
          </p:nvPr>
        </p:nvSpPr>
        <p:spPr>
          <a:xfrm>
            <a:off x="8063514" y="4383240"/>
            <a:ext cx="3458262" cy="246221"/>
          </a:xfrm>
          <a:prstGeom prst="rect">
            <a:avLst/>
          </a:prstGeom>
        </p:spPr>
        <p:txBody>
          <a:bodyPr wrap="square" lIns="0" tIns="0" rIns="0" bIns="0">
            <a:noAutofit/>
          </a:bodyPr>
          <a:lstStyle>
            <a:lvl1pPr marL="0" indent="0">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17" name="Text Placeholder 17">
            <a:extLst>
              <a:ext uri="{FF2B5EF4-FFF2-40B4-BE49-F238E27FC236}">
                <a16:creationId xmlns:a16="http://schemas.microsoft.com/office/drawing/2014/main" id="{5935079C-6EB7-4503-B5A5-1E4C1B6B7D04}"/>
              </a:ext>
            </a:extLst>
          </p:cNvPr>
          <p:cNvSpPr>
            <a:spLocks noGrp="1"/>
          </p:cNvSpPr>
          <p:nvPr>
            <p:ph type="body" sz="quarter" idx="26" hasCustomPrompt="1"/>
          </p:nvPr>
        </p:nvSpPr>
        <p:spPr>
          <a:xfrm>
            <a:off x="8063514" y="4746256"/>
            <a:ext cx="3458262" cy="921600"/>
          </a:xfrm>
          <a:prstGeom prst="rect">
            <a:avLst/>
          </a:prstGeom>
        </p:spPr>
        <p:txBody>
          <a:bodyPr wrap="square" lIns="0" tIns="0" rIns="0" bIns="0">
            <a:noAutofit/>
          </a:bodyPr>
          <a:lstStyle>
            <a:lvl1pPr marL="0" indent="0">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16pt Supporting copy, 25 words</a:t>
            </a:r>
          </a:p>
        </p:txBody>
      </p:sp>
      <p:sp>
        <p:nvSpPr>
          <p:cNvPr id="2" name="Footer Placeholder 1">
            <a:extLst>
              <a:ext uri="{FF2B5EF4-FFF2-40B4-BE49-F238E27FC236}">
                <a16:creationId xmlns:a16="http://schemas.microsoft.com/office/drawing/2014/main" id="{BF2FE0BB-1D09-4885-A8D3-0BAC93985B71}"/>
              </a:ext>
            </a:extLst>
          </p:cNvPr>
          <p:cNvSpPr>
            <a:spLocks noGrp="1"/>
          </p:cNvSpPr>
          <p:nvPr>
            <p:ph type="ftr" sz="quarter" idx="28"/>
          </p:nvPr>
        </p:nvSpPr>
        <p:spPr/>
        <p:txBody>
          <a:bodyPr/>
          <a:lstStyle/>
          <a:p>
            <a:endParaRPr lang="en-GB" dirty="0"/>
          </a:p>
        </p:txBody>
      </p:sp>
      <p:sp>
        <p:nvSpPr>
          <p:cNvPr id="18" name="Slide Number Placeholder 17">
            <a:extLst>
              <a:ext uri="{FF2B5EF4-FFF2-40B4-BE49-F238E27FC236}">
                <a16:creationId xmlns:a16="http://schemas.microsoft.com/office/drawing/2014/main" id="{87F26512-AFB7-4B55-AF32-599B7CB704D3}"/>
              </a:ext>
            </a:extLst>
          </p:cNvPr>
          <p:cNvSpPr>
            <a:spLocks noGrp="1"/>
          </p:cNvSpPr>
          <p:nvPr>
            <p:ph type="sldNum" sz="quarter" idx="29"/>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47300664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2 x Team Members">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91A6EFB-C03E-4005-AAF4-412354479622}"/>
              </a:ext>
            </a:extLst>
          </p:cNvPr>
          <p:cNvSpPr>
            <a:spLocks noGrp="1"/>
          </p:cNvSpPr>
          <p:nvPr>
            <p:ph type="title" hasCustomPrompt="1"/>
          </p:nvPr>
        </p:nvSpPr>
        <p:spPr>
          <a:xfrm>
            <a:off x="658811" y="657225"/>
            <a:ext cx="5319714" cy="532800"/>
          </a:xfrm>
        </p:spPr>
        <p:txBody>
          <a:bodyPr/>
          <a:lstStyle/>
          <a:p>
            <a:r>
              <a:rPr lang="en-GB" dirty="0"/>
              <a:t>Slide title</a:t>
            </a:r>
          </a:p>
        </p:txBody>
      </p:sp>
      <p:sp>
        <p:nvSpPr>
          <p:cNvPr id="41" name="Subtitle 2">
            <a:extLst>
              <a:ext uri="{FF2B5EF4-FFF2-40B4-BE49-F238E27FC236}">
                <a16:creationId xmlns:a16="http://schemas.microsoft.com/office/drawing/2014/main" id="{7E09B4CB-EF80-4A5E-B0DF-A4976B3C42DF}"/>
              </a:ext>
            </a:extLst>
          </p:cNvPr>
          <p:cNvSpPr>
            <a:spLocks noGrp="1"/>
          </p:cNvSpPr>
          <p:nvPr>
            <p:ph type="subTitle" idx="1" hasCustomPrompt="1"/>
          </p:nvPr>
        </p:nvSpPr>
        <p:spPr>
          <a:xfrm>
            <a:off x="658811" y="1306800"/>
            <a:ext cx="5319714"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3" name="Picture Placeholder 2">
            <a:extLst>
              <a:ext uri="{FF2B5EF4-FFF2-40B4-BE49-F238E27FC236}">
                <a16:creationId xmlns:a16="http://schemas.microsoft.com/office/drawing/2014/main" id="{61453AFA-7E1E-465D-920B-606276C5AF3D}"/>
              </a:ext>
            </a:extLst>
          </p:cNvPr>
          <p:cNvSpPr>
            <a:spLocks noGrp="1"/>
          </p:cNvSpPr>
          <p:nvPr>
            <p:ph type="pic" sz="quarter" idx="11" hasCustomPrompt="1"/>
          </p:nvPr>
        </p:nvSpPr>
        <p:spPr>
          <a:xfrm>
            <a:off x="658813" y="1810800"/>
            <a:ext cx="1620837" cy="1295401"/>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Person</a:t>
            </a:r>
          </a:p>
        </p:txBody>
      </p:sp>
      <p:sp>
        <p:nvSpPr>
          <p:cNvPr id="19" name="Text Placeholder 17">
            <a:extLst>
              <a:ext uri="{FF2B5EF4-FFF2-40B4-BE49-F238E27FC236}">
                <a16:creationId xmlns:a16="http://schemas.microsoft.com/office/drawing/2014/main" id="{3AD7492D-0E64-45CC-A859-E7CE52A2AFC9}"/>
              </a:ext>
            </a:extLst>
          </p:cNvPr>
          <p:cNvSpPr>
            <a:spLocks noGrp="1"/>
          </p:cNvSpPr>
          <p:nvPr>
            <p:ph type="body" sz="quarter" idx="14" hasCustomPrompt="1"/>
          </p:nvPr>
        </p:nvSpPr>
        <p:spPr>
          <a:xfrm>
            <a:off x="658813" y="3202568"/>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18" name="Text Placeholder 17">
            <a:extLst>
              <a:ext uri="{FF2B5EF4-FFF2-40B4-BE49-F238E27FC236}">
                <a16:creationId xmlns:a16="http://schemas.microsoft.com/office/drawing/2014/main" id="{FA5D83A1-C6F6-46CC-8958-ABC1919A23FF}"/>
              </a:ext>
            </a:extLst>
          </p:cNvPr>
          <p:cNvSpPr>
            <a:spLocks noGrp="1"/>
          </p:cNvSpPr>
          <p:nvPr>
            <p:ph type="body" sz="quarter" idx="13" hasCustomPrompt="1"/>
          </p:nvPr>
        </p:nvSpPr>
        <p:spPr>
          <a:xfrm>
            <a:off x="658813" y="3432852"/>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45" name="Picture Placeholder 2">
            <a:extLst>
              <a:ext uri="{FF2B5EF4-FFF2-40B4-BE49-F238E27FC236}">
                <a16:creationId xmlns:a16="http://schemas.microsoft.com/office/drawing/2014/main" id="{E66B5CBD-8D6D-4BBC-9518-814944563D27}"/>
              </a:ext>
            </a:extLst>
          </p:cNvPr>
          <p:cNvSpPr>
            <a:spLocks noGrp="1"/>
          </p:cNvSpPr>
          <p:nvPr>
            <p:ph type="pic" sz="quarter" idx="41" hasCustomPrompt="1"/>
          </p:nvPr>
        </p:nvSpPr>
        <p:spPr>
          <a:xfrm>
            <a:off x="658813" y="4195081"/>
            <a:ext cx="1620837" cy="1295401"/>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en-GB" dirty="0"/>
              <a:t>Person</a:t>
            </a:r>
          </a:p>
        </p:txBody>
      </p:sp>
      <p:sp>
        <p:nvSpPr>
          <p:cNvPr id="47" name="Text Placeholder 17">
            <a:extLst>
              <a:ext uri="{FF2B5EF4-FFF2-40B4-BE49-F238E27FC236}">
                <a16:creationId xmlns:a16="http://schemas.microsoft.com/office/drawing/2014/main" id="{10B892F0-8257-4FAD-85E3-B26408DF573F}"/>
              </a:ext>
            </a:extLst>
          </p:cNvPr>
          <p:cNvSpPr>
            <a:spLocks noGrp="1"/>
          </p:cNvSpPr>
          <p:nvPr>
            <p:ph type="body" sz="quarter" idx="43" hasCustomPrompt="1"/>
          </p:nvPr>
        </p:nvSpPr>
        <p:spPr>
          <a:xfrm>
            <a:off x="658813" y="5573263"/>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46" name="Text Placeholder 17">
            <a:extLst>
              <a:ext uri="{FF2B5EF4-FFF2-40B4-BE49-F238E27FC236}">
                <a16:creationId xmlns:a16="http://schemas.microsoft.com/office/drawing/2014/main" id="{21C404D7-5842-4DB4-BABE-B609B13B2F64}"/>
              </a:ext>
            </a:extLst>
          </p:cNvPr>
          <p:cNvSpPr>
            <a:spLocks noGrp="1"/>
          </p:cNvSpPr>
          <p:nvPr>
            <p:ph type="body" sz="quarter" idx="42" hasCustomPrompt="1"/>
          </p:nvPr>
        </p:nvSpPr>
        <p:spPr>
          <a:xfrm>
            <a:off x="658813" y="5803547"/>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95" name="Picture Placeholder 2">
            <a:extLst>
              <a:ext uri="{FF2B5EF4-FFF2-40B4-BE49-F238E27FC236}">
                <a16:creationId xmlns:a16="http://schemas.microsoft.com/office/drawing/2014/main" id="{35578B0A-D320-4721-8EA7-7524EFD0C2AA}"/>
              </a:ext>
            </a:extLst>
          </p:cNvPr>
          <p:cNvSpPr>
            <a:spLocks noGrp="1"/>
          </p:cNvSpPr>
          <p:nvPr>
            <p:ph type="pic" sz="quarter" idx="60" hasCustomPrompt="1"/>
          </p:nvPr>
        </p:nvSpPr>
        <p:spPr>
          <a:xfrm>
            <a:off x="2509838" y="1810800"/>
            <a:ext cx="1620837" cy="1295401"/>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Person</a:t>
            </a:r>
          </a:p>
        </p:txBody>
      </p:sp>
      <p:sp>
        <p:nvSpPr>
          <p:cNvPr id="97" name="Text Placeholder 17">
            <a:extLst>
              <a:ext uri="{FF2B5EF4-FFF2-40B4-BE49-F238E27FC236}">
                <a16:creationId xmlns:a16="http://schemas.microsoft.com/office/drawing/2014/main" id="{DE5402FE-B3D6-470A-9461-A16AF7B6BDF8}"/>
              </a:ext>
            </a:extLst>
          </p:cNvPr>
          <p:cNvSpPr>
            <a:spLocks noGrp="1"/>
          </p:cNvSpPr>
          <p:nvPr>
            <p:ph type="body" sz="quarter" idx="62" hasCustomPrompt="1"/>
          </p:nvPr>
        </p:nvSpPr>
        <p:spPr>
          <a:xfrm>
            <a:off x="2509838" y="3202568"/>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96" name="Text Placeholder 17">
            <a:extLst>
              <a:ext uri="{FF2B5EF4-FFF2-40B4-BE49-F238E27FC236}">
                <a16:creationId xmlns:a16="http://schemas.microsoft.com/office/drawing/2014/main" id="{05E1A72C-E82E-4E64-BAEC-CFF927BE746F}"/>
              </a:ext>
            </a:extLst>
          </p:cNvPr>
          <p:cNvSpPr>
            <a:spLocks noGrp="1"/>
          </p:cNvSpPr>
          <p:nvPr>
            <p:ph type="body" sz="quarter" idx="61" hasCustomPrompt="1"/>
          </p:nvPr>
        </p:nvSpPr>
        <p:spPr>
          <a:xfrm>
            <a:off x="2509838" y="3432852"/>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98" name="Picture Placeholder 2">
            <a:extLst>
              <a:ext uri="{FF2B5EF4-FFF2-40B4-BE49-F238E27FC236}">
                <a16:creationId xmlns:a16="http://schemas.microsoft.com/office/drawing/2014/main" id="{304BF809-0E6F-46AF-BA15-C829B7B79A58}"/>
              </a:ext>
            </a:extLst>
          </p:cNvPr>
          <p:cNvSpPr>
            <a:spLocks noGrp="1"/>
          </p:cNvSpPr>
          <p:nvPr>
            <p:ph type="pic" sz="quarter" idx="63" hasCustomPrompt="1"/>
          </p:nvPr>
        </p:nvSpPr>
        <p:spPr>
          <a:xfrm>
            <a:off x="2509838" y="4195081"/>
            <a:ext cx="1620837" cy="1295401"/>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en-GB" dirty="0"/>
              <a:t>Person</a:t>
            </a:r>
          </a:p>
        </p:txBody>
      </p:sp>
      <p:sp>
        <p:nvSpPr>
          <p:cNvPr id="100" name="Text Placeholder 17">
            <a:extLst>
              <a:ext uri="{FF2B5EF4-FFF2-40B4-BE49-F238E27FC236}">
                <a16:creationId xmlns:a16="http://schemas.microsoft.com/office/drawing/2014/main" id="{0322F05F-A846-4F1D-8608-F25BAF958C5C}"/>
              </a:ext>
            </a:extLst>
          </p:cNvPr>
          <p:cNvSpPr>
            <a:spLocks noGrp="1"/>
          </p:cNvSpPr>
          <p:nvPr>
            <p:ph type="body" sz="quarter" idx="65" hasCustomPrompt="1"/>
          </p:nvPr>
        </p:nvSpPr>
        <p:spPr>
          <a:xfrm>
            <a:off x="2509838" y="5573263"/>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99" name="Text Placeholder 17">
            <a:extLst>
              <a:ext uri="{FF2B5EF4-FFF2-40B4-BE49-F238E27FC236}">
                <a16:creationId xmlns:a16="http://schemas.microsoft.com/office/drawing/2014/main" id="{6B6ECB26-DA92-4B85-8AC8-467B27BE162C}"/>
              </a:ext>
            </a:extLst>
          </p:cNvPr>
          <p:cNvSpPr>
            <a:spLocks noGrp="1"/>
          </p:cNvSpPr>
          <p:nvPr>
            <p:ph type="body" sz="quarter" idx="64" hasCustomPrompt="1"/>
          </p:nvPr>
        </p:nvSpPr>
        <p:spPr>
          <a:xfrm>
            <a:off x="2509838" y="5803547"/>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101" name="Picture Placeholder 2">
            <a:extLst>
              <a:ext uri="{FF2B5EF4-FFF2-40B4-BE49-F238E27FC236}">
                <a16:creationId xmlns:a16="http://schemas.microsoft.com/office/drawing/2014/main" id="{13F823F4-043A-4B83-BE48-C6EEC0B1EA04}"/>
              </a:ext>
            </a:extLst>
          </p:cNvPr>
          <p:cNvSpPr>
            <a:spLocks noGrp="1"/>
          </p:cNvSpPr>
          <p:nvPr>
            <p:ph type="pic" sz="quarter" idx="66" hasCustomPrompt="1"/>
          </p:nvPr>
        </p:nvSpPr>
        <p:spPr>
          <a:xfrm>
            <a:off x="4360863" y="1810800"/>
            <a:ext cx="1620837" cy="1295401"/>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Person</a:t>
            </a:r>
          </a:p>
        </p:txBody>
      </p:sp>
      <p:sp>
        <p:nvSpPr>
          <p:cNvPr id="103" name="Text Placeholder 17">
            <a:extLst>
              <a:ext uri="{FF2B5EF4-FFF2-40B4-BE49-F238E27FC236}">
                <a16:creationId xmlns:a16="http://schemas.microsoft.com/office/drawing/2014/main" id="{D21DAC54-032F-4409-9C91-4215B6225A61}"/>
              </a:ext>
            </a:extLst>
          </p:cNvPr>
          <p:cNvSpPr>
            <a:spLocks noGrp="1"/>
          </p:cNvSpPr>
          <p:nvPr>
            <p:ph type="body" sz="quarter" idx="68" hasCustomPrompt="1"/>
          </p:nvPr>
        </p:nvSpPr>
        <p:spPr>
          <a:xfrm>
            <a:off x="4360863" y="3202568"/>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102" name="Text Placeholder 17">
            <a:extLst>
              <a:ext uri="{FF2B5EF4-FFF2-40B4-BE49-F238E27FC236}">
                <a16:creationId xmlns:a16="http://schemas.microsoft.com/office/drawing/2014/main" id="{BD9BE25C-4B0F-4BFB-A979-101E2CF07758}"/>
              </a:ext>
            </a:extLst>
          </p:cNvPr>
          <p:cNvSpPr>
            <a:spLocks noGrp="1"/>
          </p:cNvSpPr>
          <p:nvPr>
            <p:ph type="body" sz="quarter" idx="67" hasCustomPrompt="1"/>
          </p:nvPr>
        </p:nvSpPr>
        <p:spPr>
          <a:xfrm>
            <a:off x="4360863" y="3432852"/>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104" name="Picture Placeholder 2">
            <a:extLst>
              <a:ext uri="{FF2B5EF4-FFF2-40B4-BE49-F238E27FC236}">
                <a16:creationId xmlns:a16="http://schemas.microsoft.com/office/drawing/2014/main" id="{007065A7-D341-4447-AE6B-A91CE548048E}"/>
              </a:ext>
            </a:extLst>
          </p:cNvPr>
          <p:cNvSpPr>
            <a:spLocks noGrp="1"/>
          </p:cNvSpPr>
          <p:nvPr>
            <p:ph type="pic" sz="quarter" idx="69" hasCustomPrompt="1"/>
          </p:nvPr>
        </p:nvSpPr>
        <p:spPr>
          <a:xfrm>
            <a:off x="4360863" y="4195081"/>
            <a:ext cx="1620837" cy="1295401"/>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en-GB" dirty="0"/>
              <a:t>Person</a:t>
            </a:r>
          </a:p>
        </p:txBody>
      </p:sp>
      <p:sp>
        <p:nvSpPr>
          <p:cNvPr id="106" name="Text Placeholder 17">
            <a:extLst>
              <a:ext uri="{FF2B5EF4-FFF2-40B4-BE49-F238E27FC236}">
                <a16:creationId xmlns:a16="http://schemas.microsoft.com/office/drawing/2014/main" id="{538F1C9B-5191-46A7-9988-721C27A19C0F}"/>
              </a:ext>
            </a:extLst>
          </p:cNvPr>
          <p:cNvSpPr>
            <a:spLocks noGrp="1"/>
          </p:cNvSpPr>
          <p:nvPr>
            <p:ph type="body" sz="quarter" idx="71" hasCustomPrompt="1"/>
          </p:nvPr>
        </p:nvSpPr>
        <p:spPr>
          <a:xfrm>
            <a:off x="4360863" y="5573263"/>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105" name="Text Placeholder 17">
            <a:extLst>
              <a:ext uri="{FF2B5EF4-FFF2-40B4-BE49-F238E27FC236}">
                <a16:creationId xmlns:a16="http://schemas.microsoft.com/office/drawing/2014/main" id="{2F155F4B-6C77-4B10-82CF-87AB808A21A3}"/>
              </a:ext>
            </a:extLst>
          </p:cNvPr>
          <p:cNvSpPr>
            <a:spLocks noGrp="1"/>
          </p:cNvSpPr>
          <p:nvPr>
            <p:ph type="body" sz="quarter" idx="70" hasCustomPrompt="1"/>
          </p:nvPr>
        </p:nvSpPr>
        <p:spPr>
          <a:xfrm>
            <a:off x="4360863" y="5803547"/>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107" name="Picture Placeholder 2">
            <a:extLst>
              <a:ext uri="{FF2B5EF4-FFF2-40B4-BE49-F238E27FC236}">
                <a16:creationId xmlns:a16="http://schemas.microsoft.com/office/drawing/2014/main" id="{9D67B676-0169-4E1D-B485-5732B38992AE}"/>
              </a:ext>
            </a:extLst>
          </p:cNvPr>
          <p:cNvSpPr>
            <a:spLocks noGrp="1"/>
          </p:cNvSpPr>
          <p:nvPr>
            <p:ph type="pic" sz="quarter" idx="72" hasCustomPrompt="1"/>
          </p:nvPr>
        </p:nvSpPr>
        <p:spPr>
          <a:xfrm>
            <a:off x="6211888" y="1810800"/>
            <a:ext cx="1620837" cy="1295401"/>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Person</a:t>
            </a:r>
          </a:p>
        </p:txBody>
      </p:sp>
      <p:sp>
        <p:nvSpPr>
          <p:cNvPr id="109" name="Text Placeholder 17">
            <a:extLst>
              <a:ext uri="{FF2B5EF4-FFF2-40B4-BE49-F238E27FC236}">
                <a16:creationId xmlns:a16="http://schemas.microsoft.com/office/drawing/2014/main" id="{E2A5260C-8898-438D-B353-AD58CE7F051E}"/>
              </a:ext>
            </a:extLst>
          </p:cNvPr>
          <p:cNvSpPr>
            <a:spLocks noGrp="1"/>
          </p:cNvSpPr>
          <p:nvPr>
            <p:ph type="body" sz="quarter" idx="74" hasCustomPrompt="1"/>
          </p:nvPr>
        </p:nvSpPr>
        <p:spPr>
          <a:xfrm>
            <a:off x="6211888" y="3202568"/>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108" name="Text Placeholder 17">
            <a:extLst>
              <a:ext uri="{FF2B5EF4-FFF2-40B4-BE49-F238E27FC236}">
                <a16:creationId xmlns:a16="http://schemas.microsoft.com/office/drawing/2014/main" id="{5A64AB6E-B6C5-437A-BC9D-1E3CA90B9354}"/>
              </a:ext>
            </a:extLst>
          </p:cNvPr>
          <p:cNvSpPr>
            <a:spLocks noGrp="1"/>
          </p:cNvSpPr>
          <p:nvPr>
            <p:ph type="body" sz="quarter" idx="73" hasCustomPrompt="1"/>
          </p:nvPr>
        </p:nvSpPr>
        <p:spPr>
          <a:xfrm>
            <a:off x="6211888" y="3432852"/>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110" name="Picture Placeholder 2">
            <a:extLst>
              <a:ext uri="{FF2B5EF4-FFF2-40B4-BE49-F238E27FC236}">
                <a16:creationId xmlns:a16="http://schemas.microsoft.com/office/drawing/2014/main" id="{9952C130-25CE-45D7-BD81-95E1DCE8C11A}"/>
              </a:ext>
            </a:extLst>
          </p:cNvPr>
          <p:cNvSpPr>
            <a:spLocks noGrp="1"/>
          </p:cNvSpPr>
          <p:nvPr>
            <p:ph type="pic" sz="quarter" idx="75" hasCustomPrompt="1"/>
          </p:nvPr>
        </p:nvSpPr>
        <p:spPr>
          <a:xfrm>
            <a:off x="6211888" y="4195081"/>
            <a:ext cx="1620837" cy="1295401"/>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en-GB" dirty="0"/>
              <a:t>Person</a:t>
            </a:r>
          </a:p>
        </p:txBody>
      </p:sp>
      <p:sp>
        <p:nvSpPr>
          <p:cNvPr id="112" name="Text Placeholder 17">
            <a:extLst>
              <a:ext uri="{FF2B5EF4-FFF2-40B4-BE49-F238E27FC236}">
                <a16:creationId xmlns:a16="http://schemas.microsoft.com/office/drawing/2014/main" id="{D4751E6E-E50B-47BB-B845-1A9F2628A2B9}"/>
              </a:ext>
            </a:extLst>
          </p:cNvPr>
          <p:cNvSpPr>
            <a:spLocks noGrp="1"/>
          </p:cNvSpPr>
          <p:nvPr>
            <p:ph type="body" sz="quarter" idx="77" hasCustomPrompt="1"/>
          </p:nvPr>
        </p:nvSpPr>
        <p:spPr>
          <a:xfrm>
            <a:off x="6211888" y="5573263"/>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111" name="Text Placeholder 17">
            <a:extLst>
              <a:ext uri="{FF2B5EF4-FFF2-40B4-BE49-F238E27FC236}">
                <a16:creationId xmlns:a16="http://schemas.microsoft.com/office/drawing/2014/main" id="{975635CB-AC22-40BF-A843-11EE49D41478}"/>
              </a:ext>
            </a:extLst>
          </p:cNvPr>
          <p:cNvSpPr>
            <a:spLocks noGrp="1"/>
          </p:cNvSpPr>
          <p:nvPr>
            <p:ph type="body" sz="quarter" idx="76" hasCustomPrompt="1"/>
          </p:nvPr>
        </p:nvSpPr>
        <p:spPr>
          <a:xfrm>
            <a:off x="6211888" y="5803547"/>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113" name="Picture Placeholder 2">
            <a:extLst>
              <a:ext uri="{FF2B5EF4-FFF2-40B4-BE49-F238E27FC236}">
                <a16:creationId xmlns:a16="http://schemas.microsoft.com/office/drawing/2014/main" id="{B6D5C63C-F0A7-431C-A34F-D630302AA90C}"/>
              </a:ext>
            </a:extLst>
          </p:cNvPr>
          <p:cNvSpPr>
            <a:spLocks noGrp="1"/>
          </p:cNvSpPr>
          <p:nvPr>
            <p:ph type="pic" sz="quarter" idx="78" hasCustomPrompt="1"/>
          </p:nvPr>
        </p:nvSpPr>
        <p:spPr>
          <a:xfrm>
            <a:off x="8059738" y="1810800"/>
            <a:ext cx="1620837" cy="1295401"/>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Person</a:t>
            </a:r>
          </a:p>
        </p:txBody>
      </p:sp>
      <p:sp>
        <p:nvSpPr>
          <p:cNvPr id="115" name="Text Placeholder 17">
            <a:extLst>
              <a:ext uri="{FF2B5EF4-FFF2-40B4-BE49-F238E27FC236}">
                <a16:creationId xmlns:a16="http://schemas.microsoft.com/office/drawing/2014/main" id="{5B08EEF1-2090-4FAE-AC3E-FFAC897FCEA8}"/>
              </a:ext>
            </a:extLst>
          </p:cNvPr>
          <p:cNvSpPr>
            <a:spLocks noGrp="1"/>
          </p:cNvSpPr>
          <p:nvPr>
            <p:ph type="body" sz="quarter" idx="80" hasCustomPrompt="1"/>
          </p:nvPr>
        </p:nvSpPr>
        <p:spPr>
          <a:xfrm>
            <a:off x="8059738" y="3202568"/>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114" name="Text Placeholder 17">
            <a:extLst>
              <a:ext uri="{FF2B5EF4-FFF2-40B4-BE49-F238E27FC236}">
                <a16:creationId xmlns:a16="http://schemas.microsoft.com/office/drawing/2014/main" id="{3C08BCDD-2691-4AF7-A41E-E91D54C11EA4}"/>
              </a:ext>
            </a:extLst>
          </p:cNvPr>
          <p:cNvSpPr>
            <a:spLocks noGrp="1"/>
          </p:cNvSpPr>
          <p:nvPr>
            <p:ph type="body" sz="quarter" idx="79" hasCustomPrompt="1"/>
          </p:nvPr>
        </p:nvSpPr>
        <p:spPr>
          <a:xfrm>
            <a:off x="8059738" y="3432852"/>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116" name="Picture Placeholder 2">
            <a:extLst>
              <a:ext uri="{FF2B5EF4-FFF2-40B4-BE49-F238E27FC236}">
                <a16:creationId xmlns:a16="http://schemas.microsoft.com/office/drawing/2014/main" id="{9CB52F2D-7A68-4FFC-9178-804A881AE302}"/>
              </a:ext>
            </a:extLst>
          </p:cNvPr>
          <p:cNvSpPr>
            <a:spLocks noGrp="1"/>
          </p:cNvSpPr>
          <p:nvPr>
            <p:ph type="pic" sz="quarter" idx="81" hasCustomPrompt="1"/>
          </p:nvPr>
        </p:nvSpPr>
        <p:spPr>
          <a:xfrm>
            <a:off x="8059738" y="4195081"/>
            <a:ext cx="1620837" cy="1295401"/>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en-GB" dirty="0"/>
              <a:t>Person</a:t>
            </a:r>
          </a:p>
        </p:txBody>
      </p:sp>
      <p:sp>
        <p:nvSpPr>
          <p:cNvPr id="118" name="Text Placeholder 17">
            <a:extLst>
              <a:ext uri="{FF2B5EF4-FFF2-40B4-BE49-F238E27FC236}">
                <a16:creationId xmlns:a16="http://schemas.microsoft.com/office/drawing/2014/main" id="{5397A6B8-13D3-476E-955F-CC207462FDF5}"/>
              </a:ext>
            </a:extLst>
          </p:cNvPr>
          <p:cNvSpPr>
            <a:spLocks noGrp="1"/>
          </p:cNvSpPr>
          <p:nvPr>
            <p:ph type="body" sz="quarter" idx="83" hasCustomPrompt="1"/>
          </p:nvPr>
        </p:nvSpPr>
        <p:spPr>
          <a:xfrm>
            <a:off x="8059738" y="5573263"/>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117" name="Text Placeholder 17">
            <a:extLst>
              <a:ext uri="{FF2B5EF4-FFF2-40B4-BE49-F238E27FC236}">
                <a16:creationId xmlns:a16="http://schemas.microsoft.com/office/drawing/2014/main" id="{1E422504-E303-4775-96E5-CDFBC2296ACE}"/>
              </a:ext>
            </a:extLst>
          </p:cNvPr>
          <p:cNvSpPr>
            <a:spLocks noGrp="1"/>
          </p:cNvSpPr>
          <p:nvPr>
            <p:ph type="body" sz="quarter" idx="82" hasCustomPrompt="1"/>
          </p:nvPr>
        </p:nvSpPr>
        <p:spPr>
          <a:xfrm>
            <a:off x="8059738" y="5803547"/>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119" name="Picture Placeholder 2">
            <a:extLst>
              <a:ext uri="{FF2B5EF4-FFF2-40B4-BE49-F238E27FC236}">
                <a16:creationId xmlns:a16="http://schemas.microsoft.com/office/drawing/2014/main" id="{402F2999-91E5-4B17-BBAD-6B3498DC38A4}"/>
              </a:ext>
            </a:extLst>
          </p:cNvPr>
          <p:cNvSpPr>
            <a:spLocks noGrp="1"/>
          </p:cNvSpPr>
          <p:nvPr>
            <p:ph type="pic" sz="quarter" idx="84" hasCustomPrompt="1"/>
          </p:nvPr>
        </p:nvSpPr>
        <p:spPr>
          <a:xfrm>
            <a:off x="9910763" y="1810800"/>
            <a:ext cx="1620837" cy="1295401"/>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Person</a:t>
            </a:r>
          </a:p>
        </p:txBody>
      </p:sp>
      <p:sp>
        <p:nvSpPr>
          <p:cNvPr id="121" name="Text Placeholder 17">
            <a:extLst>
              <a:ext uri="{FF2B5EF4-FFF2-40B4-BE49-F238E27FC236}">
                <a16:creationId xmlns:a16="http://schemas.microsoft.com/office/drawing/2014/main" id="{255BDC5E-237D-43C8-A260-67FBC77B0827}"/>
              </a:ext>
            </a:extLst>
          </p:cNvPr>
          <p:cNvSpPr>
            <a:spLocks noGrp="1"/>
          </p:cNvSpPr>
          <p:nvPr>
            <p:ph type="body" sz="quarter" idx="86" hasCustomPrompt="1"/>
          </p:nvPr>
        </p:nvSpPr>
        <p:spPr>
          <a:xfrm>
            <a:off x="9910763" y="3202568"/>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120" name="Text Placeholder 17">
            <a:extLst>
              <a:ext uri="{FF2B5EF4-FFF2-40B4-BE49-F238E27FC236}">
                <a16:creationId xmlns:a16="http://schemas.microsoft.com/office/drawing/2014/main" id="{78D758A1-4B6F-4B0F-B561-8A5C8AE2A7CD}"/>
              </a:ext>
            </a:extLst>
          </p:cNvPr>
          <p:cNvSpPr>
            <a:spLocks noGrp="1"/>
          </p:cNvSpPr>
          <p:nvPr>
            <p:ph type="body" sz="quarter" idx="85" hasCustomPrompt="1"/>
          </p:nvPr>
        </p:nvSpPr>
        <p:spPr>
          <a:xfrm>
            <a:off x="9910763" y="3432852"/>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122" name="Picture Placeholder 2">
            <a:extLst>
              <a:ext uri="{FF2B5EF4-FFF2-40B4-BE49-F238E27FC236}">
                <a16:creationId xmlns:a16="http://schemas.microsoft.com/office/drawing/2014/main" id="{82B0B00E-3F93-46FF-912B-59CB8675DE2A}"/>
              </a:ext>
            </a:extLst>
          </p:cNvPr>
          <p:cNvSpPr>
            <a:spLocks noGrp="1"/>
          </p:cNvSpPr>
          <p:nvPr>
            <p:ph type="pic" sz="quarter" idx="87" hasCustomPrompt="1"/>
          </p:nvPr>
        </p:nvSpPr>
        <p:spPr>
          <a:xfrm>
            <a:off x="9910763" y="4195081"/>
            <a:ext cx="1620837" cy="1295401"/>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pPr marL="0" marR="0" lvl="0" indent="0" algn="ctr" defTabSz="914400" rtl="0" eaLnBrk="1" fontAlgn="auto" latinLnBrk="0" hangingPunct="1">
              <a:lnSpc>
                <a:spcPct val="90000"/>
              </a:lnSpc>
              <a:spcBef>
                <a:spcPts val="1000"/>
              </a:spcBef>
              <a:spcAft>
                <a:spcPts val="0"/>
              </a:spcAft>
              <a:buClrTx/>
              <a:buSzTx/>
              <a:buFontTx/>
              <a:buNone/>
              <a:tabLst/>
              <a:defRPr/>
            </a:pPr>
            <a:r>
              <a:rPr lang="en-GB" dirty="0"/>
              <a:t>Person</a:t>
            </a:r>
          </a:p>
        </p:txBody>
      </p:sp>
      <p:sp>
        <p:nvSpPr>
          <p:cNvPr id="124" name="Text Placeholder 17">
            <a:extLst>
              <a:ext uri="{FF2B5EF4-FFF2-40B4-BE49-F238E27FC236}">
                <a16:creationId xmlns:a16="http://schemas.microsoft.com/office/drawing/2014/main" id="{7BAFC583-D5A0-4ABC-9964-5D972B3932B1}"/>
              </a:ext>
            </a:extLst>
          </p:cNvPr>
          <p:cNvSpPr>
            <a:spLocks noGrp="1"/>
          </p:cNvSpPr>
          <p:nvPr>
            <p:ph type="body" sz="quarter" idx="89" hasCustomPrompt="1"/>
          </p:nvPr>
        </p:nvSpPr>
        <p:spPr>
          <a:xfrm>
            <a:off x="9910763" y="5573263"/>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accent1"/>
                </a:solidFill>
                <a:latin typeface="Times New Roman" panose="02020603050405020304" pitchFamily="18" charset="0"/>
                <a:cs typeface="Times New Roman" panose="02020603050405020304" pitchFamily="18" charset="0"/>
              </a:defRPr>
            </a:lvl1pPr>
          </a:lstStyle>
          <a:p>
            <a:pPr lvl="0"/>
            <a:r>
              <a:rPr lang="en-GB" dirty="0" err="1"/>
              <a:t>Firstname</a:t>
            </a:r>
            <a:r>
              <a:rPr lang="en-GB" dirty="0"/>
              <a:t> </a:t>
            </a:r>
            <a:r>
              <a:rPr lang="en-GB" dirty="0" err="1"/>
              <a:t>Lastname</a:t>
            </a:r>
            <a:endParaRPr lang="en-GB" dirty="0"/>
          </a:p>
        </p:txBody>
      </p:sp>
      <p:sp>
        <p:nvSpPr>
          <p:cNvPr id="123" name="Text Placeholder 17">
            <a:extLst>
              <a:ext uri="{FF2B5EF4-FFF2-40B4-BE49-F238E27FC236}">
                <a16:creationId xmlns:a16="http://schemas.microsoft.com/office/drawing/2014/main" id="{35BE1316-440D-4B2F-90B1-C60EC44F780A}"/>
              </a:ext>
            </a:extLst>
          </p:cNvPr>
          <p:cNvSpPr>
            <a:spLocks noGrp="1"/>
          </p:cNvSpPr>
          <p:nvPr>
            <p:ph type="body" sz="quarter" idx="88" hasCustomPrompt="1"/>
          </p:nvPr>
        </p:nvSpPr>
        <p:spPr>
          <a:xfrm>
            <a:off x="9910763" y="5803547"/>
            <a:ext cx="1620837" cy="362374"/>
          </a:xfrm>
          <a:prstGeom prst="rect">
            <a:avLst/>
          </a:prstGeom>
        </p:spPr>
        <p:txBody>
          <a:bodyPr lIns="0" tIns="0" rIns="0" bIns="0">
            <a:noAutofit/>
          </a:bodyPr>
          <a:lstStyle>
            <a:lvl1pPr marL="0" indent="0" algn="ctr">
              <a:lnSpc>
                <a:spcPct val="100000"/>
              </a:lnSpc>
              <a:spcBef>
                <a:spcPts val="0"/>
              </a:spcBef>
              <a:buFontTx/>
              <a:buNone/>
              <a:defRPr sz="12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2" name="Footer Placeholder 1">
            <a:extLst>
              <a:ext uri="{FF2B5EF4-FFF2-40B4-BE49-F238E27FC236}">
                <a16:creationId xmlns:a16="http://schemas.microsoft.com/office/drawing/2014/main" id="{CBE32424-F879-449B-B586-2980530ED3EA}"/>
              </a:ext>
            </a:extLst>
          </p:cNvPr>
          <p:cNvSpPr>
            <a:spLocks noGrp="1"/>
          </p:cNvSpPr>
          <p:nvPr>
            <p:ph type="ftr" sz="quarter" idx="90"/>
          </p:nvPr>
        </p:nvSpPr>
        <p:spPr/>
        <p:txBody>
          <a:bodyPr/>
          <a:lstStyle/>
          <a:p>
            <a:endParaRPr lang="en-GB" dirty="0"/>
          </a:p>
        </p:txBody>
      </p:sp>
      <p:sp>
        <p:nvSpPr>
          <p:cNvPr id="4" name="Slide Number Placeholder 3">
            <a:extLst>
              <a:ext uri="{FF2B5EF4-FFF2-40B4-BE49-F238E27FC236}">
                <a16:creationId xmlns:a16="http://schemas.microsoft.com/office/drawing/2014/main" id="{D9E5C7A6-CA92-47C5-A090-A1AA6411F840}"/>
              </a:ext>
            </a:extLst>
          </p:cNvPr>
          <p:cNvSpPr>
            <a:spLocks noGrp="1"/>
          </p:cNvSpPr>
          <p:nvPr>
            <p:ph type="sldNum" sz="quarter" idx="91"/>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39965559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2 x Logos">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91A6EFB-C03E-4005-AAF4-412354479622}"/>
              </a:ext>
            </a:extLst>
          </p:cNvPr>
          <p:cNvSpPr>
            <a:spLocks noGrp="1"/>
          </p:cNvSpPr>
          <p:nvPr>
            <p:ph type="title" hasCustomPrompt="1"/>
          </p:nvPr>
        </p:nvSpPr>
        <p:spPr>
          <a:xfrm>
            <a:off x="658811" y="657225"/>
            <a:ext cx="5319714" cy="532800"/>
          </a:xfrm>
        </p:spPr>
        <p:txBody>
          <a:bodyPr/>
          <a:lstStyle/>
          <a:p>
            <a:r>
              <a:rPr lang="en-GB" dirty="0"/>
              <a:t>Slide title</a:t>
            </a:r>
          </a:p>
        </p:txBody>
      </p:sp>
      <p:sp>
        <p:nvSpPr>
          <p:cNvPr id="41" name="Subtitle 2">
            <a:extLst>
              <a:ext uri="{FF2B5EF4-FFF2-40B4-BE49-F238E27FC236}">
                <a16:creationId xmlns:a16="http://schemas.microsoft.com/office/drawing/2014/main" id="{7E09B4CB-EF80-4A5E-B0DF-A4976B3C42DF}"/>
              </a:ext>
            </a:extLst>
          </p:cNvPr>
          <p:cNvSpPr>
            <a:spLocks noGrp="1"/>
          </p:cNvSpPr>
          <p:nvPr>
            <p:ph type="subTitle" idx="1" hasCustomPrompt="1"/>
          </p:nvPr>
        </p:nvSpPr>
        <p:spPr>
          <a:xfrm>
            <a:off x="658811" y="1306800"/>
            <a:ext cx="5319714"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3" name="Picture Placeholder 2">
            <a:extLst>
              <a:ext uri="{FF2B5EF4-FFF2-40B4-BE49-F238E27FC236}">
                <a16:creationId xmlns:a16="http://schemas.microsoft.com/office/drawing/2014/main" id="{61453AFA-7E1E-465D-920B-606276C5AF3D}"/>
              </a:ext>
            </a:extLst>
          </p:cNvPr>
          <p:cNvSpPr>
            <a:spLocks noGrp="1"/>
          </p:cNvSpPr>
          <p:nvPr>
            <p:ph type="pic" sz="quarter" idx="11" hasCustomPrompt="1"/>
          </p:nvPr>
        </p:nvSpPr>
        <p:spPr>
          <a:xfrm>
            <a:off x="658812" y="2277976"/>
            <a:ext cx="1620838" cy="1296000"/>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Logo</a:t>
            </a:r>
          </a:p>
        </p:txBody>
      </p:sp>
      <p:sp>
        <p:nvSpPr>
          <p:cNvPr id="45" name="Picture Placeholder 2">
            <a:extLst>
              <a:ext uri="{FF2B5EF4-FFF2-40B4-BE49-F238E27FC236}">
                <a16:creationId xmlns:a16="http://schemas.microsoft.com/office/drawing/2014/main" id="{E66B5CBD-8D6D-4BBC-9518-814944563D27}"/>
              </a:ext>
            </a:extLst>
          </p:cNvPr>
          <p:cNvSpPr>
            <a:spLocks noGrp="1"/>
          </p:cNvSpPr>
          <p:nvPr>
            <p:ph type="pic" sz="quarter" idx="41" hasCustomPrompt="1"/>
          </p:nvPr>
        </p:nvSpPr>
        <p:spPr>
          <a:xfrm>
            <a:off x="2509838" y="3812206"/>
            <a:ext cx="1620000" cy="1296000"/>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r>
              <a:rPr lang="en-GB" dirty="0"/>
              <a:t>Logo</a:t>
            </a:r>
          </a:p>
        </p:txBody>
      </p:sp>
      <p:sp>
        <p:nvSpPr>
          <p:cNvPr id="95" name="Picture Placeholder 2">
            <a:extLst>
              <a:ext uri="{FF2B5EF4-FFF2-40B4-BE49-F238E27FC236}">
                <a16:creationId xmlns:a16="http://schemas.microsoft.com/office/drawing/2014/main" id="{35578B0A-D320-4721-8EA7-7524EFD0C2AA}"/>
              </a:ext>
            </a:extLst>
          </p:cNvPr>
          <p:cNvSpPr>
            <a:spLocks noGrp="1"/>
          </p:cNvSpPr>
          <p:nvPr>
            <p:ph type="pic" sz="quarter" idx="60" hasCustomPrompt="1"/>
          </p:nvPr>
        </p:nvSpPr>
        <p:spPr>
          <a:xfrm>
            <a:off x="2509838" y="2277976"/>
            <a:ext cx="1620000" cy="1296000"/>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Logo</a:t>
            </a:r>
          </a:p>
        </p:txBody>
      </p:sp>
      <p:sp>
        <p:nvSpPr>
          <p:cNvPr id="98" name="Picture Placeholder 2">
            <a:extLst>
              <a:ext uri="{FF2B5EF4-FFF2-40B4-BE49-F238E27FC236}">
                <a16:creationId xmlns:a16="http://schemas.microsoft.com/office/drawing/2014/main" id="{304BF809-0E6F-46AF-BA15-C829B7B79A58}"/>
              </a:ext>
            </a:extLst>
          </p:cNvPr>
          <p:cNvSpPr>
            <a:spLocks noGrp="1"/>
          </p:cNvSpPr>
          <p:nvPr>
            <p:ph type="pic" sz="quarter" idx="63" hasCustomPrompt="1"/>
          </p:nvPr>
        </p:nvSpPr>
        <p:spPr>
          <a:xfrm>
            <a:off x="4361699" y="3812206"/>
            <a:ext cx="1620000" cy="1296000"/>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r>
              <a:rPr lang="en-GB" dirty="0"/>
              <a:t>Logo</a:t>
            </a:r>
          </a:p>
        </p:txBody>
      </p:sp>
      <p:sp>
        <p:nvSpPr>
          <p:cNvPr id="101" name="Picture Placeholder 2">
            <a:extLst>
              <a:ext uri="{FF2B5EF4-FFF2-40B4-BE49-F238E27FC236}">
                <a16:creationId xmlns:a16="http://schemas.microsoft.com/office/drawing/2014/main" id="{13F823F4-043A-4B83-BE48-C6EEC0B1EA04}"/>
              </a:ext>
            </a:extLst>
          </p:cNvPr>
          <p:cNvSpPr>
            <a:spLocks noGrp="1"/>
          </p:cNvSpPr>
          <p:nvPr>
            <p:ph type="pic" sz="quarter" idx="66" hasCustomPrompt="1"/>
          </p:nvPr>
        </p:nvSpPr>
        <p:spPr>
          <a:xfrm>
            <a:off x="4357688" y="2277976"/>
            <a:ext cx="1620000" cy="1296000"/>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Logo</a:t>
            </a:r>
          </a:p>
        </p:txBody>
      </p:sp>
      <p:sp>
        <p:nvSpPr>
          <p:cNvPr id="104" name="Picture Placeholder 2">
            <a:extLst>
              <a:ext uri="{FF2B5EF4-FFF2-40B4-BE49-F238E27FC236}">
                <a16:creationId xmlns:a16="http://schemas.microsoft.com/office/drawing/2014/main" id="{007065A7-D341-4447-AE6B-A91CE548048E}"/>
              </a:ext>
            </a:extLst>
          </p:cNvPr>
          <p:cNvSpPr>
            <a:spLocks noGrp="1"/>
          </p:cNvSpPr>
          <p:nvPr>
            <p:ph type="pic" sz="quarter" idx="69" hasCustomPrompt="1"/>
          </p:nvPr>
        </p:nvSpPr>
        <p:spPr>
          <a:xfrm>
            <a:off x="6218322" y="3812206"/>
            <a:ext cx="1620000" cy="1296000"/>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r>
              <a:rPr lang="en-GB" dirty="0"/>
              <a:t>Logo</a:t>
            </a:r>
          </a:p>
        </p:txBody>
      </p:sp>
      <p:sp>
        <p:nvSpPr>
          <p:cNvPr id="107" name="Picture Placeholder 2">
            <a:extLst>
              <a:ext uri="{FF2B5EF4-FFF2-40B4-BE49-F238E27FC236}">
                <a16:creationId xmlns:a16="http://schemas.microsoft.com/office/drawing/2014/main" id="{9D67B676-0169-4E1D-B485-5732B38992AE}"/>
              </a:ext>
            </a:extLst>
          </p:cNvPr>
          <p:cNvSpPr>
            <a:spLocks noGrp="1"/>
          </p:cNvSpPr>
          <p:nvPr>
            <p:ph type="pic" sz="quarter" idx="72" hasCustomPrompt="1"/>
          </p:nvPr>
        </p:nvSpPr>
        <p:spPr>
          <a:xfrm>
            <a:off x="6218322" y="2277976"/>
            <a:ext cx="1620000" cy="1296000"/>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Logo</a:t>
            </a:r>
          </a:p>
        </p:txBody>
      </p:sp>
      <p:sp>
        <p:nvSpPr>
          <p:cNvPr id="110" name="Picture Placeholder 2">
            <a:extLst>
              <a:ext uri="{FF2B5EF4-FFF2-40B4-BE49-F238E27FC236}">
                <a16:creationId xmlns:a16="http://schemas.microsoft.com/office/drawing/2014/main" id="{9952C130-25CE-45D7-BD81-95E1DCE8C11A}"/>
              </a:ext>
            </a:extLst>
          </p:cNvPr>
          <p:cNvSpPr>
            <a:spLocks noGrp="1"/>
          </p:cNvSpPr>
          <p:nvPr>
            <p:ph type="pic" sz="quarter" idx="75" hasCustomPrompt="1"/>
          </p:nvPr>
        </p:nvSpPr>
        <p:spPr>
          <a:xfrm>
            <a:off x="8062164" y="3812206"/>
            <a:ext cx="1620000" cy="1296000"/>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r>
              <a:rPr lang="en-GB" dirty="0"/>
              <a:t>Logo</a:t>
            </a:r>
          </a:p>
        </p:txBody>
      </p:sp>
      <p:sp>
        <p:nvSpPr>
          <p:cNvPr id="113" name="Picture Placeholder 2">
            <a:extLst>
              <a:ext uri="{FF2B5EF4-FFF2-40B4-BE49-F238E27FC236}">
                <a16:creationId xmlns:a16="http://schemas.microsoft.com/office/drawing/2014/main" id="{B6D5C63C-F0A7-431C-A34F-D630302AA90C}"/>
              </a:ext>
            </a:extLst>
          </p:cNvPr>
          <p:cNvSpPr>
            <a:spLocks noGrp="1"/>
          </p:cNvSpPr>
          <p:nvPr>
            <p:ph type="pic" sz="quarter" idx="78" hasCustomPrompt="1"/>
          </p:nvPr>
        </p:nvSpPr>
        <p:spPr>
          <a:xfrm>
            <a:off x="8062164" y="2277976"/>
            <a:ext cx="1620000" cy="1296000"/>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Logo</a:t>
            </a:r>
          </a:p>
        </p:txBody>
      </p:sp>
      <p:sp>
        <p:nvSpPr>
          <p:cNvPr id="119" name="Picture Placeholder 2">
            <a:extLst>
              <a:ext uri="{FF2B5EF4-FFF2-40B4-BE49-F238E27FC236}">
                <a16:creationId xmlns:a16="http://schemas.microsoft.com/office/drawing/2014/main" id="{402F2999-91E5-4B17-BBAD-6B3498DC38A4}"/>
              </a:ext>
            </a:extLst>
          </p:cNvPr>
          <p:cNvSpPr>
            <a:spLocks noGrp="1"/>
          </p:cNvSpPr>
          <p:nvPr>
            <p:ph type="pic" sz="quarter" idx="84" hasCustomPrompt="1"/>
          </p:nvPr>
        </p:nvSpPr>
        <p:spPr>
          <a:xfrm>
            <a:off x="658812" y="3812206"/>
            <a:ext cx="1620838" cy="1296000"/>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Logo</a:t>
            </a:r>
          </a:p>
        </p:txBody>
      </p:sp>
      <p:sp>
        <p:nvSpPr>
          <p:cNvPr id="2" name="Footer Placeholder 1">
            <a:extLst>
              <a:ext uri="{FF2B5EF4-FFF2-40B4-BE49-F238E27FC236}">
                <a16:creationId xmlns:a16="http://schemas.microsoft.com/office/drawing/2014/main" id="{CBE32424-F879-449B-B586-2980530ED3EA}"/>
              </a:ext>
            </a:extLst>
          </p:cNvPr>
          <p:cNvSpPr>
            <a:spLocks noGrp="1"/>
          </p:cNvSpPr>
          <p:nvPr>
            <p:ph type="ftr" sz="quarter" idx="90"/>
          </p:nvPr>
        </p:nvSpPr>
        <p:spPr/>
        <p:txBody>
          <a:bodyPr/>
          <a:lstStyle/>
          <a:p>
            <a:endParaRPr lang="en-GB" dirty="0"/>
          </a:p>
        </p:txBody>
      </p:sp>
      <p:sp>
        <p:nvSpPr>
          <p:cNvPr id="4" name="Slide Number Placeholder 3">
            <a:extLst>
              <a:ext uri="{FF2B5EF4-FFF2-40B4-BE49-F238E27FC236}">
                <a16:creationId xmlns:a16="http://schemas.microsoft.com/office/drawing/2014/main" id="{D9E5C7A6-CA92-47C5-A090-A1AA6411F840}"/>
              </a:ext>
            </a:extLst>
          </p:cNvPr>
          <p:cNvSpPr>
            <a:spLocks noGrp="1"/>
          </p:cNvSpPr>
          <p:nvPr>
            <p:ph type="sldNum" sz="quarter" idx="91"/>
          </p:nvPr>
        </p:nvSpPr>
        <p:spPr/>
        <p:txBody>
          <a:bodyPr/>
          <a:lstStyle/>
          <a:p>
            <a:fld id="{1BE232AB-0B06-425F-9ADD-32A9A3D01189}" type="slidenum">
              <a:rPr lang="en-GB" smtClean="0"/>
              <a:pPr/>
              <a:t>‹#›</a:t>
            </a:fld>
            <a:endParaRPr lang="en-GB" dirty="0"/>
          </a:p>
        </p:txBody>
      </p:sp>
      <p:sp>
        <p:nvSpPr>
          <p:cNvPr id="16" name="Picture Placeholder 2">
            <a:extLst>
              <a:ext uri="{FF2B5EF4-FFF2-40B4-BE49-F238E27FC236}">
                <a16:creationId xmlns:a16="http://schemas.microsoft.com/office/drawing/2014/main" id="{4E5F37FC-1E52-4ADB-9749-D7275817B623}"/>
              </a:ext>
            </a:extLst>
          </p:cNvPr>
          <p:cNvSpPr>
            <a:spLocks noGrp="1"/>
          </p:cNvSpPr>
          <p:nvPr>
            <p:ph type="pic" sz="quarter" idx="92" hasCustomPrompt="1"/>
          </p:nvPr>
        </p:nvSpPr>
        <p:spPr>
          <a:xfrm>
            <a:off x="9906006" y="3812206"/>
            <a:ext cx="1620000" cy="1296000"/>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90000"/>
              </a:lnSpc>
              <a:spcBef>
                <a:spcPts val="1000"/>
              </a:spcBef>
              <a:spcAft>
                <a:spcPts val="0"/>
              </a:spcAft>
              <a:buClrTx/>
              <a:buSzTx/>
              <a:buFontTx/>
              <a:buNone/>
              <a:tabLst/>
              <a:defRPr sz="1800"/>
            </a:lvl1pPr>
          </a:lstStyle>
          <a:p>
            <a:r>
              <a:rPr lang="en-GB" dirty="0"/>
              <a:t>Logo</a:t>
            </a:r>
          </a:p>
        </p:txBody>
      </p:sp>
      <p:sp>
        <p:nvSpPr>
          <p:cNvPr id="17" name="Picture Placeholder 2">
            <a:extLst>
              <a:ext uri="{FF2B5EF4-FFF2-40B4-BE49-F238E27FC236}">
                <a16:creationId xmlns:a16="http://schemas.microsoft.com/office/drawing/2014/main" id="{1CD22332-EF6C-44AE-82B5-52E7D5618C89}"/>
              </a:ext>
            </a:extLst>
          </p:cNvPr>
          <p:cNvSpPr>
            <a:spLocks noGrp="1"/>
          </p:cNvSpPr>
          <p:nvPr>
            <p:ph type="pic" sz="quarter" idx="93" hasCustomPrompt="1"/>
          </p:nvPr>
        </p:nvSpPr>
        <p:spPr>
          <a:xfrm>
            <a:off x="9906006" y="2277976"/>
            <a:ext cx="1620000" cy="1296000"/>
          </a:xfrm>
          <a:prstGeom prst="rect">
            <a:avLst/>
          </a:prstGeom>
          <a:solidFill>
            <a:schemeClr val="bg1">
              <a:lumMod val="95000"/>
            </a:schemeClr>
          </a:solidFill>
        </p:spPr>
        <p:txBody>
          <a:bodyPr tIns="504000" anchor="ctr" anchorCtr="0">
            <a:normAutofit/>
          </a:bodyPr>
          <a:lstStyle>
            <a:lvl1pPr marL="0" indent="0" algn="ctr">
              <a:buFontTx/>
              <a:buNone/>
              <a:defRPr sz="1800"/>
            </a:lvl1pPr>
          </a:lstStyle>
          <a:p>
            <a:r>
              <a:rPr lang="en-GB" dirty="0"/>
              <a:t>Logo</a:t>
            </a:r>
          </a:p>
        </p:txBody>
      </p:sp>
    </p:spTree>
    <p:extLst>
      <p:ext uri="{BB962C8B-B14F-4D97-AF65-F5344CB8AC3E}">
        <p14:creationId xmlns:p14="http://schemas.microsoft.com/office/powerpoint/2010/main" val="11801938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3">
    <p:spTree>
      <p:nvGrpSpPr>
        <p:cNvPr id="1" name=""/>
        <p:cNvGrpSpPr/>
        <p:nvPr/>
      </p:nvGrpSpPr>
      <p:grpSpPr>
        <a:xfrm>
          <a:off x="0" y="0"/>
          <a:ext cx="0" cy="0"/>
          <a:chOff x="0" y="0"/>
          <a:chExt cx="0" cy="0"/>
        </a:xfrm>
      </p:grpSpPr>
      <p:sp>
        <p:nvSpPr>
          <p:cNvPr id="13" name="Picture Placeholder 2">
            <a:extLst>
              <a:ext uri="{FF2B5EF4-FFF2-40B4-BE49-F238E27FC236}">
                <a16:creationId xmlns:a16="http://schemas.microsoft.com/office/drawing/2014/main" id="{19B8F3E6-0C4D-46FE-AAF5-B2E9E31AD948}"/>
              </a:ext>
            </a:extLst>
          </p:cNvPr>
          <p:cNvSpPr>
            <a:spLocks noGrp="1"/>
          </p:cNvSpPr>
          <p:nvPr>
            <p:ph type="pic" sz="quarter" idx="21" hasCustomPrompt="1"/>
          </p:nvPr>
        </p:nvSpPr>
        <p:spPr>
          <a:xfrm>
            <a:off x="0" y="0"/>
            <a:ext cx="5978525" cy="6858000"/>
          </a:xfrm>
          <a:prstGeom prst="rect">
            <a:avLst/>
          </a:prstGeom>
          <a:solidFill>
            <a:schemeClr val="bg1">
              <a:lumMod val="95000"/>
            </a:schemeClr>
          </a:solidFill>
        </p:spPr>
        <p:txBody>
          <a:bodyPr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3" name="Text Placeholder 2">
            <a:extLst>
              <a:ext uri="{FF2B5EF4-FFF2-40B4-BE49-F238E27FC236}">
                <a16:creationId xmlns:a16="http://schemas.microsoft.com/office/drawing/2014/main" id="{0C1C033C-C63E-4089-A3CD-6F5CD6F526A3}"/>
              </a:ext>
            </a:extLst>
          </p:cNvPr>
          <p:cNvSpPr>
            <a:spLocks noGrp="1"/>
          </p:cNvSpPr>
          <p:nvPr>
            <p:ph type="body" sz="quarter" idx="24" hasCustomPrompt="1"/>
          </p:nvPr>
        </p:nvSpPr>
        <p:spPr>
          <a:xfrm rot="16200000">
            <a:off x="-256394" y="6193839"/>
            <a:ext cx="914400" cy="413923"/>
          </a:xfrm>
          <a:prstGeom prst="rect">
            <a:avLst/>
          </a:prstGeom>
        </p:spPr>
        <p:txBody>
          <a:bodyPr lIns="180000" tIns="144000" rIns="180000" bIns="144000">
            <a:spAutoFit/>
          </a:bodyPr>
          <a:lstStyle>
            <a:lvl1pPr marL="0" indent="0">
              <a:buNone/>
              <a:defRPr sz="800">
                <a:solidFill>
                  <a:schemeClr val="tx1"/>
                </a:solidFill>
              </a:defRPr>
            </a:lvl1pPr>
          </a:lstStyle>
          <a:p>
            <a:r>
              <a:rPr lang="en-GB" dirty="0"/>
              <a:t>© Copyright</a:t>
            </a:r>
          </a:p>
        </p:txBody>
      </p:sp>
      <p:sp>
        <p:nvSpPr>
          <p:cNvPr id="11" name="Title 2">
            <a:extLst>
              <a:ext uri="{FF2B5EF4-FFF2-40B4-BE49-F238E27FC236}">
                <a16:creationId xmlns:a16="http://schemas.microsoft.com/office/drawing/2014/main" id="{B80DFF50-DB1D-448C-A6A7-F7D4CA2CCDAC}"/>
              </a:ext>
            </a:extLst>
          </p:cNvPr>
          <p:cNvSpPr>
            <a:spLocks noGrp="1"/>
          </p:cNvSpPr>
          <p:nvPr>
            <p:ph type="title" hasCustomPrompt="1"/>
          </p:nvPr>
        </p:nvSpPr>
        <p:spPr>
          <a:xfrm>
            <a:off x="6396450" y="2411999"/>
            <a:ext cx="5136738" cy="615553"/>
          </a:xfrm>
        </p:spPr>
        <p:txBody>
          <a:bodyPr anchor="b" anchorCtr="0"/>
          <a:lstStyle>
            <a:lvl1pPr>
              <a:lnSpc>
                <a:spcPct val="100000"/>
              </a:lnSpc>
              <a:defRPr/>
            </a:lvl1pPr>
          </a:lstStyle>
          <a:p>
            <a:r>
              <a:rPr lang="en-GB" dirty="0"/>
              <a:t>Cover title</a:t>
            </a:r>
          </a:p>
        </p:txBody>
      </p:sp>
      <p:sp>
        <p:nvSpPr>
          <p:cNvPr id="12" name="Subtitle 2">
            <a:extLst>
              <a:ext uri="{FF2B5EF4-FFF2-40B4-BE49-F238E27FC236}">
                <a16:creationId xmlns:a16="http://schemas.microsoft.com/office/drawing/2014/main" id="{E1109BE2-2796-4569-B0E4-9C84074DFEF5}"/>
              </a:ext>
            </a:extLst>
          </p:cNvPr>
          <p:cNvSpPr>
            <a:spLocks noGrp="1"/>
          </p:cNvSpPr>
          <p:nvPr>
            <p:ph type="subTitle" idx="1" hasCustomPrompt="1"/>
          </p:nvPr>
        </p:nvSpPr>
        <p:spPr>
          <a:xfrm>
            <a:off x="6396450" y="3132000"/>
            <a:ext cx="5136737" cy="387798"/>
          </a:xfrm>
        </p:spPr>
        <p:txBody>
          <a:bodyPr lIns="0" tIns="0" rIns="0" bIns="0">
            <a:noAutofit/>
          </a:bodyPr>
          <a:lstStyle>
            <a:lvl1pPr marL="0" indent="0" algn="l">
              <a:buNone/>
              <a:defRPr lang="en-GB" sz="2800" kern="1200" dirty="0">
                <a:solidFill>
                  <a:schemeClr val="accent1"/>
                </a:solidFill>
                <a:latin typeface="Times New Roman" panose="02020603050405020304" pitchFamily="18" charset="0"/>
                <a:ea typeface="+mn-ea"/>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90000"/>
              </a:lnSpc>
              <a:spcBef>
                <a:spcPts val="1000"/>
              </a:spcBef>
              <a:buFontTx/>
              <a:buNone/>
            </a:pPr>
            <a:r>
              <a:rPr lang="en-GB" dirty="0"/>
              <a:t>Cover subtitle</a:t>
            </a:r>
          </a:p>
        </p:txBody>
      </p:sp>
      <p:sp>
        <p:nvSpPr>
          <p:cNvPr id="14" name="Text Placeholder 2">
            <a:extLst>
              <a:ext uri="{FF2B5EF4-FFF2-40B4-BE49-F238E27FC236}">
                <a16:creationId xmlns:a16="http://schemas.microsoft.com/office/drawing/2014/main" id="{034C79B3-D5C2-4EBE-BC85-0B851E8755EF}"/>
              </a:ext>
            </a:extLst>
          </p:cNvPr>
          <p:cNvSpPr>
            <a:spLocks noGrp="1"/>
          </p:cNvSpPr>
          <p:nvPr>
            <p:ph type="body" sz="quarter" idx="25" hasCustomPrompt="1"/>
          </p:nvPr>
        </p:nvSpPr>
        <p:spPr>
          <a:xfrm>
            <a:off x="6396450" y="6026150"/>
            <a:ext cx="5136736" cy="174625"/>
          </a:xfrm>
          <a:prstGeom prst="rect">
            <a:avLst/>
          </a:prstGeom>
        </p:spPr>
        <p:txBody>
          <a:bodyPr lIns="0" tIns="0" rIns="0" bIns="0"/>
          <a:lstStyle>
            <a:lvl1pPr marL="0" indent="0">
              <a:buFontTx/>
              <a:buNone/>
              <a:defRPr sz="1200" b="1">
                <a:solidFill>
                  <a:schemeClr val="accent1"/>
                </a:solidFill>
                <a:latin typeface="Arial" panose="020B0604020202020204" pitchFamily="34" charset="0"/>
                <a:cs typeface="Arial" panose="020B0604020202020204" pitchFamily="34" charset="0"/>
              </a:defRPr>
            </a:lvl1pPr>
            <a:lvl2pPr marL="2520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err="1"/>
              <a:t>Firstname</a:t>
            </a:r>
            <a:r>
              <a:rPr lang="en-GB" dirty="0"/>
              <a:t> </a:t>
            </a:r>
            <a:r>
              <a:rPr lang="en-GB" dirty="0" err="1"/>
              <a:t>Lastname</a:t>
            </a:r>
            <a:endParaRPr lang="en-GB" dirty="0"/>
          </a:p>
        </p:txBody>
      </p:sp>
      <p:sp>
        <p:nvSpPr>
          <p:cNvPr id="15" name="Text Placeholder 4">
            <a:extLst>
              <a:ext uri="{FF2B5EF4-FFF2-40B4-BE49-F238E27FC236}">
                <a16:creationId xmlns:a16="http://schemas.microsoft.com/office/drawing/2014/main" id="{EB10E1F8-3123-4144-8B55-7B21F0CCB2A2}"/>
              </a:ext>
            </a:extLst>
          </p:cNvPr>
          <p:cNvSpPr>
            <a:spLocks noGrp="1"/>
          </p:cNvSpPr>
          <p:nvPr>
            <p:ph type="body" sz="quarter" idx="23" hasCustomPrompt="1"/>
          </p:nvPr>
        </p:nvSpPr>
        <p:spPr>
          <a:xfrm>
            <a:off x="6396450" y="6268670"/>
            <a:ext cx="5136736" cy="174624"/>
          </a:xfrm>
        </p:spPr>
        <p:txBody>
          <a:bodyPr>
            <a:noAutofit/>
          </a:bodyPr>
          <a:lstStyle>
            <a:lvl1pPr marL="0" indent="0">
              <a:buNone/>
              <a:defRPr sz="1200"/>
            </a:lvl1pPr>
          </a:lstStyle>
          <a:p>
            <a:pPr lvl="0"/>
            <a:r>
              <a:rPr lang="en-GB" dirty="0"/>
              <a:t>DDDD MMMM</a:t>
            </a:r>
          </a:p>
        </p:txBody>
      </p:sp>
    </p:spTree>
    <p:extLst>
      <p:ext uri="{BB962C8B-B14F-4D97-AF65-F5344CB8AC3E}">
        <p14:creationId xmlns:p14="http://schemas.microsoft.com/office/powerpoint/2010/main" val="308272706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 x images + capti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35EABB-8A76-47B7-8380-C074F1F48FE0}"/>
              </a:ext>
            </a:extLst>
          </p:cNvPr>
          <p:cNvSpPr>
            <a:spLocks noGrp="1"/>
          </p:cNvSpPr>
          <p:nvPr>
            <p:ph type="title" hasCustomPrompt="1"/>
          </p:nvPr>
        </p:nvSpPr>
        <p:spPr>
          <a:xfrm>
            <a:off x="658811" y="657225"/>
            <a:ext cx="5319714" cy="532800"/>
          </a:xfrm>
        </p:spPr>
        <p:txBody>
          <a:bodyPr/>
          <a:lstStyle/>
          <a:p>
            <a:r>
              <a:rPr lang="en-GB" dirty="0"/>
              <a:t>Slide title</a:t>
            </a:r>
          </a:p>
        </p:txBody>
      </p:sp>
      <p:sp>
        <p:nvSpPr>
          <p:cNvPr id="11" name="Picture Placeholder 16">
            <a:extLst>
              <a:ext uri="{FF2B5EF4-FFF2-40B4-BE49-F238E27FC236}">
                <a16:creationId xmlns:a16="http://schemas.microsoft.com/office/drawing/2014/main" id="{3B17FFEE-D7A4-4855-A18E-9969456E643B}"/>
              </a:ext>
            </a:extLst>
          </p:cNvPr>
          <p:cNvSpPr>
            <a:spLocks noGrp="1"/>
          </p:cNvSpPr>
          <p:nvPr>
            <p:ph type="pic" sz="quarter" idx="13" hasCustomPrompt="1"/>
          </p:nvPr>
        </p:nvSpPr>
        <p:spPr>
          <a:xfrm>
            <a:off x="658798" y="1810800"/>
            <a:ext cx="5320800" cy="30240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8" name="Picture Placeholder 16">
            <a:extLst>
              <a:ext uri="{FF2B5EF4-FFF2-40B4-BE49-F238E27FC236}">
                <a16:creationId xmlns:a16="http://schemas.microsoft.com/office/drawing/2014/main" id="{7CB25805-C566-44A1-98AB-CECD25417C63}"/>
              </a:ext>
            </a:extLst>
          </p:cNvPr>
          <p:cNvSpPr>
            <a:spLocks noGrp="1"/>
          </p:cNvSpPr>
          <p:nvPr>
            <p:ph type="pic" sz="quarter" idx="15" hasCustomPrompt="1"/>
          </p:nvPr>
        </p:nvSpPr>
        <p:spPr>
          <a:xfrm>
            <a:off x="6210300" y="1810800"/>
            <a:ext cx="5320800" cy="30240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6" name="Text Placeholder 2">
            <a:extLst>
              <a:ext uri="{FF2B5EF4-FFF2-40B4-BE49-F238E27FC236}">
                <a16:creationId xmlns:a16="http://schemas.microsoft.com/office/drawing/2014/main" id="{E11E1F46-CF8D-41E7-86DC-F12934ACC219}"/>
              </a:ext>
            </a:extLst>
          </p:cNvPr>
          <p:cNvSpPr>
            <a:spLocks noGrp="1"/>
          </p:cNvSpPr>
          <p:nvPr>
            <p:ph type="body" sz="quarter" idx="24" hasCustomPrompt="1"/>
          </p:nvPr>
        </p:nvSpPr>
        <p:spPr>
          <a:xfrm rot="16200000">
            <a:off x="10918244" y="4231656"/>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17" name="Text Placeholder 2">
            <a:extLst>
              <a:ext uri="{FF2B5EF4-FFF2-40B4-BE49-F238E27FC236}">
                <a16:creationId xmlns:a16="http://schemas.microsoft.com/office/drawing/2014/main" id="{E6CB9AF1-5D82-4D25-9A96-CEE597A2C4C9}"/>
              </a:ext>
            </a:extLst>
          </p:cNvPr>
          <p:cNvSpPr>
            <a:spLocks noGrp="1"/>
          </p:cNvSpPr>
          <p:nvPr>
            <p:ph type="body" sz="quarter" idx="25" hasCustomPrompt="1"/>
          </p:nvPr>
        </p:nvSpPr>
        <p:spPr>
          <a:xfrm rot="16200000">
            <a:off x="5366742" y="4231656"/>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6674055C-F3A6-40AD-8C7B-A449B8CB9671}"/>
              </a:ext>
            </a:extLst>
          </p:cNvPr>
          <p:cNvSpPr>
            <a:spLocks noGrp="1"/>
          </p:cNvSpPr>
          <p:nvPr>
            <p:ph type="ftr" sz="quarter" idx="27"/>
          </p:nvPr>
        </p:nvSpPr>
        <p:spPr/>
        <p:txBody>
          <a:bodyPr/>
          <a:lstStyle/>
          <a:p>
            <a:endParaRPr lang="en-GB" dirty="0"/>
          </a:p>
        </p:txBody>
      </p:sp>
      <p:sp>
        <p:nvSpPr>
          <p:cNvPr id="3" name="Slide Number Placeholder 2">
            <a:extLst>
              <a:ext uri="{FF2B5EF4-FFF2-40B4-BE49-F238E27FC236}">
                <a16:creationId xmlns:a16="http://schemas.microsoft.com/office/drawing/2014/main" id="{B14FD4DE-7E00-4C85-8E46-386DA1F1C929}"/>
              </a:ext>
            </a:extLst>
          </p:cNvPr>
          <p:cNvSpPr>
            <a:spLocks noGrp="1"/>
          </p:cNvSpPr>
          <p:nvPr>
            <p:ph type="sldNum" sz="quarter" idx="28"/>
          </p:nvPr>
        </p:nvSpPr>
        <p:spPr/>
        <p:txBody>
          <a:bodyPr/>
          <a:lstStyle/>
          <a:p>
            <a:fld id="{1BE232AB-0B06-425F-9ADD-32A9A3D01189}" type="slidenum">
              <a:rPr lang="en-GB" smtClean="0"/>
              <a:pPr/>
              <a:t>‹#›</a:t>
            </a:fld>
            <a:endParaRPr lang="en-GB" dirty="0"/>
          </a:p>
        </p:txBody>
      </p:sp>
      <p:sp>
        <p:nvSpPr>
          <p:cNvPr id="9" name="Text Placeholder 8">
            <a:extLst>
              <a:ext uri="{FF2B5EF4-FFF2-40B4-BE49-F238E27FC236}">
                <a16:creationId xmlns:a16="http://schemas.microsoft.com/office/drawing/2014/main" id="{383B3D30-F395-4C26-848C-CFE4BEE5ECD3}"/>
              </a:ext>
            </a:extLst>
          </p:cNvPr>
          <p:cNvSpPr>
            <a:spLocks noGrp="1"/>
          </p:cNvSpPr>
          <p:nvPr>
            <p:ph type="body" sz="quarter" idx="59" hasCustomPrompt="1"/>
          </p:nvPr>
        </p:nvSpPr>
        <p:spPr>
          <a:xfrm>
            <a:off x="658812" y="5040000"/>
            <a:ext cx="5317087" cy="244800"/>
          </a:xfrm>
        </p:spPr>
        <p:txBody>
          <a:bodyPr/>
          <a:lstStyle>
            <a:lvl1pPr>
              <a:buNone/>
              <a:defRPr sz="1600" b="1">
                <a:solidFill>
                  <a:schemeClr val="accent1"/>
                </a:solidFill>
                <a:latin typeface="Arial" panose="020B0604020202020204" pitchFamily="34" charset="0"/>
                <a:cs typeface="Arial" panose="020B0604020202020204" pitchFamily="34" charset="0"/>
              </a:defRPr>
            </a:lvl1pPr>
          </a:lstStyle>
          <a:p>
            <a:pPr lvl="0"/>
            <a:r>
              <a:rPr lang="en-GB" dirty="0"/>
              <a:t>Optional heading</a:t>
            </a:r>
          </a:p>
        </p:txBody>
      </p:sp>
      <p:sp>
        <p:nvSpPr>
          <p:cNvPr id="12" name="Text Placeholder 11">
            <a:extLst>
              <a:ext uri="{FF2B5EF4-FFF2-40B4-BE49-F238E27FC236}">
                <a16:creationId xmlns:a16="http://schemas.microsoft.com/office/drawing/2014/main" id="{DE530581-03A9-48E4-9AAF-E37B29393474}"/>
              </a:ext>
            </a:extLst>
          </p:cNvPr>
          <p:cNvSpPr>
            <a:spLocks noGrp="1"/>
          </p:cNvSpPr>
          <p:nvPr>
            <p:ph type="body" sz="quarter" idx="60" hasCustomPrompt="1"/>
          </p:nvPr>
        </p:nvSpPr>
        <p:spPr>
          <a:xfrm>
            <a:off x="6227242" y="5040000"/>
            <a:ext cx="5305946" cy="244800"/>
          </a:xfrm>
        </p:spPr>
        <p:txBody>
          <a:bodyPr/>
          <a:lstStyle>
            <a:lvl1pPr>
              <a:buNone/>
              <a:defRPr sz="1600" b="1">
                <a:solidFill>
                  <a:schemeClr val="accent1"/>
                </a:solidFill>
                <a:latin typeface="Arial" panose="020B0604020202020204" pitchFamily="34" charset="0"/>
                <a:cs typeface="Arial" panose="020B0604020202020204" pitchFamily="34" charset="0"/>
              </a:defRPr>
            </a:lvl1pPr>
          </a:lstStyle>
          <a:p>
            <a:pPr lvl="0"/>
            <a:r>
              <a:rPr lang="en-GB" dirty="0"/>
              <a:t>Optional heading</a:t>
            </a:r>
          </a:p>
        </p:txBody>
      </p:sp>
      <p:sp>
        <p:nvSpPr>
          <p:cNvPr id="20" name="Subtitle 2">
            <a:extLst>
              <a:ext uri="{FF2B5EF4-FFF2-40B4-BE49-F238E27FC236}">
                <a16:creationId xmlns:a16="http://schemas.microsoft.com/office/drawing/2014/main" id="{A70D1E54-FE93-45E6-8BEA-11333E53EF82}"/>
              </a:ext>
            </a:extLst>
          </p:cNvPr>
          <p:cNvSpPr>
            <a:spLocks noGrp="1"/>
          </p:cNvSpPr>
          <p:nvPr>
            <p:ph type="subTitle" idx="1" hasCustomPrompt="1"/>
          </p:nvPr>
        </p:nvSpPr>
        <p:spPr>
          <a:xfrm>
            <a:off x="658811" y="1306800"/>
            <a:ext cx="5319714"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7" name="Text Placeholder 6">
            <a:extLst>
              <a:ext uri="{FF2B5EF4-FFF2-40B4-BE49-F238E27FC236}">
                <a16:creationId xmlns:a16="http://schemas.microsoft.com/office/drawing/2014/main" id="{F08F2C19-994C-4A54-B085-4E6DE5A98924}"/>
              </a:ext>
            </a:extLst>
          </p:cNvPr>
          <p:cNvSpPr>
            <a:spLocks noGrp="1"/>
          </p:cNvSpPr>
          <p:nvPr>
            <p:ph type="body" sz="quarter" idx="62" hasCustomPrompt="1"/>
          </p:nvPr>
        </p:nvSpPr>
        <p:spPr>
          <a:xfrm>
            <a:off x="658813" y="5544000"/>
            <a:ext cx="5317087" cy="619902"/>
          </a:xfrm>
        </p:spPr>
        <p:txBody>
          <a:bodyPr/>
          <a:lstStyle>
            <a:lvl1pPr>
              <a:defRPr sz="1600"/>
            </a:lvl1pPr>
            <a:lvl2pPr>
              <a:defRPr sz="1600"/>
            </a:lvl2pPr>
            <a:lvl3pPr>
              <a:defRPr sz="1600"/>
            </a:lvl3pPr>
            <a:lvl4pPr>
              <a:defRPr sz="1600"/>
            </a:lvl4pPr>
            <a:lvl5pPr>
              <a:defRPr sz="2400"/>
            </a:lvl5pPr>
          </a:lstStyle>
          <a:p>
            <a:pPr lvl="0"/>
            <a:r>
              <a:rPr lang="en-GB" dirty="0"/>
              <a:t>16pt supporting copy approx. 25 words</a:t>
            </a:r>
          </a:p>
        </p:txBody>
      </p:sp>
      <p:sp>
        <p:nvSpPr>
          <p:cNvPr id="13" name="Text Placeholder 12">
            <a:extLst>
              <a:ext uri="{FF2B5EF4-FFF2-40B4-BE49-F238E27FC236}">
                <a16:creationId xmlns:a16="http://schemas.microsoft.com/office/drawing/2014/main" id="{6D25AD45-561D-4EBF-98EE-F40FC34DD068}"/>
              </a:ext>
            </a:extLst>
          </p:cNvPr>
          <p:cNvSpPr>
            <a:spLocks noGrp="1"/>
          </p:cNvSpPr>
          <p:nvPr>
            <p:ph type="body" sz="quarter" idx="63" hasCustomPrompt="1"/>
          </p:nvPr>
        </p:nvSpPr>
        <p:spPr>
          <a:xfrm>
            <a:off x="6211270" y="5544000"/>
            <a:ext cx="5321917" cy="621850"/>
          </a:xfrm>
        </p:spPr>
        <p:txBody>
          <a:bodyPr/>
          <a:lstStyle>
            <a:lvl1pPr>
              <a:defRPr sz="1600"/>
            </a:lvl1pPr>
            <a:lvl2pPr>
              <a:defRPr sz="1600"/>
            </a:lvl2pPr>
            <a:lvl3pPr>
              <a:defRPr sz="1600"/>
            </a:lvl3pPr>
            <a:lvl4pPr>
              <a:defRPr sz="1600"/>
            </a:lvl4pPr>
            <a:lvl5pPr>
              <a:defRPr sz="2400"/>
            </a:lvl5pPr>
          </a:lstStyle>
          <a:p>
            <a:pPr lvl="0"/>
            <a:r>
              <a:rPr lang="en-GB" dirty="0"/>
              <a:t>16pt supporting copy approx. 25 words</a:t>
            </a:r>
          </a:p>
        </p:txBody>
      </p:sp>
    </p:spTree>
    <p:extLst>
      <p:ext uri="{BB962C8B-B14F-4D97-AF65-F5344CB8AC3E}">
        <p14:creationId xmlns:p14="http://schemas.microsoft.com/office/powerpoint/2010/main" val="342928021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3 x images + capti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35EABB-8A76-47B7-8380-C074F1F48FE0}"/>
              </a:ext>
            </a:extLst>
          </p:cNvPr>
          <p:cNvSpPr>
            <a:spLocks noGrp="1"/>
          </p:cNvSpPr>
          <p:nvPr>
            <p:ph type="title" hasCustomPrompt="1"/>
          </p:nvPr>
        </p:nvSpPr>
        <p:spPr>
          <a:xfrm>
            <a:off x="658811" y="657225"/>
            <a:ext cx="5319714" cy="532800"/>
          </a:xfrm>
        </p:spPr>
        <p:txBody>
          <a:bodyPr/>
          <a:lstStyle/>
          <a:p>
            <a:r>
              <a:rPr lang="en-GB" dirty="0"/>
              <a:t>Slide title</a:t>
            </a:r>
          </a:p>
        </p:txBody>
      </p:sp>
      <p:sp>
        <p:nvSpPr>
          <p:cNvPr id="11" name="Picture Placeholder 16">
            <a:extLst>
              <a:ext uri="{FF2B5EF4-FFF2-40B4-BE49-F238E27FC236}">
                <a16:creationId xmlns:a16="http://schemas.microsoft.com/office/drawing/2014/main" id="{3B17FFEE-D7A4-4855-A18E-9969456E643B}"/>
              </a:ext>
            </a:extLst>
          </p:cNvPr>
          <p:cNvSpPr>
            <a:spLocks noGrp="1"/>
          </p:cNvSpPr>
          <p:nvPr>
            <p:ph type="pic" sz="quarter" idx="13" hasCustomPrompt="1"/>
          </p:nvPr>
        </p:nvSpPr>
        <p:spPr>
          <a:xfrm>
            <a:off x="658800" y="1811338"/>
            <a:ext cx="3470400" cy="21600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8" name="Picture Placeholder 16">
            <a:extLst>
              <a:ext uri="{FF2B5EF4-FFF2-40B4-BE49-F238E27FC236}">
                <a16:creationId xmlns:a16="http://schemas.microsoft.com/office/drawing/2014/main" id="{7CB25805-C566-44A1-98AB-CECD25417C63}"/>
              </a:ext>
            </a:extLst>
          </p:cNvPr>
          <p:cNvSpPr>
            <a:spLocks noGrp="1"/>
          </p:cNvSpPr>
          <p:nvPr>
            <p:ph type="pic" sz="quarter" idx="15" hasCustomPrompt="1"/>
          </p:nvPr>
        </p:nvSpPr>
        <p:spPr>
          <a:xfrm>
            <a:off x="4359214" y="1811338"/>
            <a:ext cx="3471986" cy="21600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6" name="Text Placeholder 2">
            <a:extLst>
              <a:ext uri="{FF2B5EF4-FFF2-40B4-BE49-F238E27FC236}">
                <a16:creationId xmlns:a16="http://schemas.microsoft.com/office/drawing/2014/main" id="{E11E1F46-CF8D-41E7-86DC-F12934ACC219}"/>
              </a:ext>
            </a:extLst>
          </p:cNvPr>
          <p:cNvSpPr>
            <a:spLocks noGrp="1"/>
          </p:cNvSpPr>
          <p:nvPr>
            <p:ph type="body" sz="quarter" idx="24" hasCustomPrompt="1"/>
          </p:nvPr>
        </p:nvSpPr>
        <p:spPr>
          <a:xfrm rot="16200000">
            <a:off x="7218344" y="3358482"/>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17" name="Text Placeholder 2">
            <a:extLst>
              <a:ext uri="{FF2B5EF4-FFF2-40B4-BE49-F238E27FC236}">
                <a16:creationId xmlns:a16="http://schemas.microsoft.com/office/drawing/2014/main" id="{E6CB9AF1-5D82-4D25-9A96-CEE597A2C4C9}"/>
              </a:ext>
            </a:extLst>
          </p:cNvPr>
          <p:cNvSpPr>
            <a:spLocks noGrp="1"/>
          </p:cNvSpPr>
          <p:nvPr>
            <p:ph type="body" sz="quarter" idx="25" hasCustomPrompt="1"/>
          </p:nvPr>
        </p:nvSpPr>
        <p:spPr>
          <a:xfrm rot="16200000">
            <a:off x="3514644" y="3358482"/>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6674055C-F3A6-40AD-8C7B-A449B8CB9671}"/>
              </a:ext>
            </a:extLst>
          </p:cNvPr>
          <p:cNvSpPr>
            <a:spLocks noGrp="1"/>
          </p:cNvSpPr>
          <p:nvPr>
            <p:ph type="ftr" sz="quarter" idx="27"/>
          </p:nvPr>
        </p:nvSpPr>
        <p:spPr/>
        <p:txBody>
          <a:bodyPr/>
          <a:lstStyle/>
          <a:p>
            <a:endParaRPr lang="en-GB" dirty="0"/>
          </a:p>
        </p:txBody>
      </p:sp>
      <p:sp>
        <p:nvSpPr>
          <p:cNvPr id="3" name="Slide Number Placeholder 2">
            <a:extLst>
              <a:ext uri="{FF2B5EF4-FFF2-40B4-BE49-F238E27FC236}">
                <a16:creationId xmlns:a16="http://schemas.microsoft.com/office/drawing/2014/main" id="{B14FD4DE-7E00-4C85-8E46-386DA1F1C929}"/>
              </a:ext>
            </a:extLst>
          </p:cNvPr>
          <p:cNvSpPr>
            <a:spLocks noGrp="1"/>
          </p:cNvSpPr>
          <p:nvPr>
            <p:ph type="sldNum" sz="quarter" idx="28"/>
          </p:nvPr>
        </p:nvSpPr>
        <p:spPr/>
        <p:txBody>
          <a:bodyPr/>
          <a:lstStyle/>
          <a:p>
            <a:fld id="{1BE232AB-0B06-425F-9ADD-32A9A3D01189}" type="slidenum">
              <a:rPr lang="en-GB" smtClean="0"/>
              <a:pPr/>
              <a:t>‹#›</a:t>
            </a:fld>
            <a:endParaRPr lang="en-GB" dirty="0"/>
          </a:p>
        </p:txBody>
      </p:sp>
      <p:sp>
        <p:nvSpPr>
          <p:cNvPr id="6" name="Picture Placeholder 5">
            <a:extLst>
              <a:ext uri="{FF2B5EF4-FFF2-40B4-BE49-F238E27FC236}">
                <a16:creationId xmlns:a16="http://schemas.microsoft.com/office/drawing/2014/main" id="{5A16D669-4A5E-45DD-9A09-E41F19F2233C}"/>
              </a:ext>
            </a:extLst>
          </p:cNvPr>
          <p:cNvSpPr>
            <a:spLocks noGrp="1"/>
          </p:cNvSpPr>
          <p:nvPr>
            <p:ph type="pic" sz="quarter" idx="29" hasCustomPrompt="1"/>
          </p:nvPr>
        </p:nvSpPr>
        <p:spPr>
          <a:xfrm>
            <a:off x="8062913" y="1811338"/>
            <a:ext cx="3470275" cy="2160000"/>
          </a:xfrm>
          <a:solidFill>
            <a:schemeClr val="bg1">
              <a:lumMod val="95000"/>
            </a:schemeClr>
          </a:solidFill>
        </p:spPr>
        <p:txBody>
          <a:bodyPr tIns="504000" anchor="ctr"/>
          <a:lstStyle>
            <a:lvl1pPr algn="ctr">
              <a:lnSpc>
                <a:spcPct val="80000"/>
              </a:lnSpc>
              <a:spcAft>
                <a:spcPts val="0"/>
              </a:spcAf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5" name="Text Placeholder 2">
            <a:extLst>
              <a:ext uri="{FF2B5EF4-FFF2-40B4-BE49-F238E27FC236}">
                <a16:creationId xmlns:a16="http://schemas.microsoft.com/office/drawing/2014/main" id="{5782A684-0F9A-4735-B34D-E98848E835B0}"/>
              </a:ext>
            </a:extLst>
          </p:cNvPr>
          <p:cNvSpPr>
            <a:spLocks noGrp="1"/>
          </p:cNvSpPr>
          <p:nvPr>
            <p:ph type="body" sz="quarter" idx="58" hasCustomPrompt="1"/>
          </p:nvPr>
        </p:nvSpPr>
        <p:spPr>
          <a:xfrm rot="16200000">
            <a:off x="10921277" y="3359338"/>
            <a:ext cx="810000" cy="414000"/>
          </a:xfrm>
          <a:prstGeom prst="rect">
            <a:avLst/>
          </a:prstGeom>
        </p:spPr>
        <p:txBody>
          <a:bodyPr wrap="none" lIns="72000" tIns="72000" rIns="72000" bIns="72000" anchor="ctr">
            <a:noAutofit/>
          </a:bodyPr>
          <a:lstStyle>
            <a:lvl1pPr marL="0" indent="0">
              <a:buNone/>
              <a:defRPr sz="800"/>
            </a:lvl1pPr>
          </a:lstStyle>
          <a:p>
            <a:r>
              <a:rPr lang="en-GB" dirty="0"/>
              <a:t>© Copyright</a:t>
            </a:r>
          </a:p>
        </p:txBody>
      </p:sp>
      <p:sp>
        <p:nvSpPr>
          <p:cNvPr id="9" name="Text Placeholder 8">
            <a:extLst>
              <a:ext uri="{FF2B5EF4-FFF2-40B4-BE49-F238E27FC236}">
                <a16:creationId xmlns:a16="http://schemas.microsoft.com/office/drawing/2014/main" id="{383B3D30-F395-4C26-848C-CFE4BEE5ECD3}"/>
              </a:ext>
            </a:extLst>
          </p:cNvPr>
          <p:cNvSpPr>
            <a:spLocks noGrp="1"/>
          </p:cNvSpPr>
          <p:nvPr>
            <p:ph type="body" sz="quarter" idx="59" hasCustomPrompt="1"/>
          </p:nvPr>
        </p:nvSpPr>
        <p:spPr>
          <a:xfrm>
            <a:off x="658812" y="4176000"/>
            <a:ext cx="3468687" cy="244800"/>
          </a:xfrm>
        </p:spPr>
        <p:txBody>
          <a:bodyPr/>
          <a:lstStyle>
            <a:lvl1pPr>
              <a:buNone/>
              <a:defRPr sz="1600" b="1">
                <a:solidFill>
                  <a:schemeClr val="accent1"/>
                </a:solidFill>
                <a:latin typeface="Arial" panose="020B0604020202020204" pitchFamily="34" charset="0"/>
                <a:cs typeface="Arial" panose="020B0604020202020204" pitchFamily="34" charset="0"/>
              </a:defRPr>
            </a:lvl1pPr>
          </a:lstStyle>
          <a:p>
            <a:pPr lvl="0"/>
            <a:r>
              <a:rPr lang="en-GB" dirty="0"/>
              <a:t>Optional heading</a:t>
            </a:r>
          </a:p>
        </p:txBody>
      </p:sp>
      <p:sp>
        <p:nvSpPr>
          <p:cNvPr id="12" name="Text Placeholder 11">
            <a:extLst>
              <a:ext uri="{FF2B5EF4-FFF2-40B4-BE49-F238E27FC236}">
                <a16:creationId xmlns:a16="http://schemas.microsoft.com/office/drawing/2014/main" id="{DE530581-03A9-48E4-9AAF-E37B29393474}"/>
              </a:ext>
            </a:extLst>
          </p:cNvPr>
          <p:cNvSpPr>
            <a:spLocks noGrp="1"/>
          </p:cNvSpPr>
          <p:nvPr>
            <p:ph type="body" sz="quarter" idx="60" hasCustomPrompt="1"/>
          </p:nvPr>
        </p:nvSpPr>
        <p:spPr>
          <a:xfrm>
            <a:off x="4359152" y="4176000"/>
            <a:ext cx="3471986" cy="244800"/>
          </a:xfrm>
        </p:spPr>
        <p:txBody>
          <a:bodyPr/>
          <a:lstStyle>
            <a:lvl1pPr>
              <a:buNone/>
              <a:defRPr sz="1600" b="1">
                <a:solidFill>
                  <a:schemeClr val="accent1"/>
                </a:solidFill>
                <a:latin typeface="Arial" panose="020B0604020202020204" pitchFamily="34" charset="0"/>
                <a:cs typeface="Arial" panose="020B0604020202020204" pitchFamily="34" charset="0"/>
              </a:defRPr>
            </a:lvl1pPr>
          </a:lstStyle>
          <a:p>
            <a:pPr lvl="0"/>
            <a:r>
              <a:rPr lang="en-GB" dirty="0"/>
              <a:t>Optional heading</a:t>
            </a:r>
          </a:p>
        </p:txBody>
      </p:sp>
      <p:sp>
        <p:nvSpPr>
          <p:cNvPr id="19" name="Text Placeholder 18">
            <a:extLst>
              <a:ext uri="{FF2B5EF4-FFF2-40B4-BE49-F238E27FC236}">
                <a16:creationId xmlns:a16="http://schemas.microsoft.com/office/drawing/2014/main" id="{C09E325F-4F07-4809-BB43-50F8B0E4233E}"/>
              </a:ext>
            </a:extLst>
          </p:cNvPr>
          <p:cNvSpPr>
            <a:spLocks noGrp="1"/>
          </p:cNvSpPr>
          <p:nvPr>
            <p:ph type="body" sz="quarter" idx="61" hasCustomPrompt="1"/>
          </p:nvPr>
        </p:nvSpPr>
        <p:spPr>
          <a:xfrm>
            <a:off x="8062913" y="4176000"/>
            <a:ext cx="3468687" cy="296862"/>
          </a:xfrm>
        </p:spPr>
        <p:txBody>
          <a:bodyPr/>
          <a:lstStyle>
            <a:lvl1pPr>
              <a:buNone/>
              <a:defRPr sz="1600" b="1">
                <a:solidFill>
                  <a:schemeClr val="accent1"/>
                </a:solidFill>
                <a:latin typeface="Arial" panose="020B0604020202020204" pitchFamily="34" charset="0"/>
                <a:cs typeface="Arial" panose="020B0604020202020204" pitchFamily="34" charset="0"/>
              </a:defRPr>
            </a:lvl1pPr>
          </a:lstStyle>
          <a:p>
            <a:pPr lvl="0"/>
            <a:r>
              <a:rPr lang="en-GB" dirty="0"/>
              <a:t>Optional heading</a:t>
            </a:r>
          </a:p>
        </p:txBody>
      </p:sp>
      <p:sp>
        <p:nvSpPr>
          <p:cNvPr id="20" name="Subtitle 2">
            <a:extLst>
              <a:ext uri="{FF2B5EF4-FFF2-40B4-BE49-F238E27FC236}">
                <a16:creationId xmlns:a16="http://schemas.microsoft.com/office/drawing/2014/main" id="{A70D1E54-FE93-45E6-8BEA-11333E53EF82}"/>
              </a:ext>
            </a:extLst>
          </p:cNvPr>
          <p:cNvSpPr>
            <a:spLocks noGrp="1"/>
          </p:cNvSpPr>
          <p:nvPr>
            <p:ph type="subTitle" idx="1" hasCustomPrompt="1"/>
          </p:nvPr>
        </p:nvSpPr>
        <p:spPr>
          <a:xfrm>
            <a:off x="658811" y="1306800"/>
            <a:ext cx="5319714"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7" name="Text Placeholder 6">
            <a:extLst>
              <a:ext uri="{FF2B5EF4-FFF2-40B4-BE49-F238E27FC236}">
                <a16:creationId xmlns:a16="http://schemas.microsoft.com/office/drawing/2014/main" id="{F08F2C19-994C-4A54-B085-4E6DE5A98924}"/>
              </a:ext>
            </a:extLst>
          </p:cNvPr>
          <p:cNvSpPr>
            <a:spLocks noGrp="1"/>
          </p:cNvSpPr>
          <p:nvPr>
            <p:ph type="body" sz="quarter" idx="62" hasCustomPrompt="1"/>
          </p:nvPr>
        </p:nvSpPr>
        <p:spPr>
          <a:xfrm>
            <a:off x="658814" y="4680001"/>
            <a:ext cx="3468686" cy="1481193"/>
          </a:xfrm>
        </p:spPr>
        <p:txBody>
          <a:bodyPr/>
          <a:lstStyle>
            <a:lvl1pPr>
              <a:defRPr sz="1600"/>
            </a:lvl1pPr>
            <a:lvl2pPr>
              <a:defRPr sz="1600"/>
            </a:lvl2pPr>
            <a:lvl3pPr>
              <a:defRPr sz="1600"/>
            </a:lvl3pPr>
            <a:lvl4pPr>
              <a:defRPr sz="1600">
                <a:solidFill>
                  <a:schemeClr val="accent1"/>
                </a:solidFill>
              </a:defRPr>
            </a:lvl4pPr>
            <a:lvl5pPr>
              <a:defRPr sz="2400"/>
            </a:lvl5pPr>
          </a:lstStyle>
          <a:p>
            <a:pPr lvl="0"/>
            <a:r>
              <a:rPr lang="en-GB" dirty="0"/>
              <a:t>16pt supporting copy approx. 25 words</a:t>
            </a:r>
          </a:p>
        </p:txBody>
      </p:sp>
      <p:sp>
        <p:nvSpPr>
          <p:cNvPr id="13" name="Text Placeholder 12">
            <a:extLst>
              <a:ext uri="{FF2B5EF4-FFF2-40B4-BE49-F238E27FC236}">
                <a16:creationId xmlns:a16="http://schemas.microsoft.com/office/drawing/2014/main" id="{6D25AD45-561D-4EBF-98EE-F40FC34DD068}"/>
              </a:ext>
            </a:extLst>
          </p:cNvPr>
          <p:cNvSpPr>
            <a:spLocks noGrp="1"/>
          </p:cNvSpPr>
          <p:nvPr>
            <p:ph type="body" sz="quarter" idx="63" hasCustomPrompt="1"/>
          </p:nvPr>
        </p:nvSpPr>
        <p:spPr>
          <a:xfrm>
            <a:off x="4356101" y="4680000"/>
            <a:ext cx="3473450" cy="1485849"/>
          </a:xfrm>
        </p:spPr>
        <p:txBody>
          <a:bodyPr/>
          <a:lstStyle>
            <a:lvl1pPr>
              <a:defRPr sz="1600"/>
            </a:lvl1pPr>
            <a:lvl2pPr>
              <a:defRPr sz="1600"/>
            </a:lvl2pPr>
            <a:lvl3pPr>
              <a:defRPr sz="1600"/>
            </a:lvl3pPr>
            <a:lvl4pPr>
              <a:defRPr sz="1600">
                <a:solidFill>
                  <a:schemeClr val="accent1"/>
                </a:solidFill>
              </a:defRPr>
            </a:lvl4pPr>
            <a:lvl5pPr>
              <a:defRPr sz="2400"/>
            </a:lvl5pPr>
          </a:lstStyle>
          <a:p>
            <a:pPr lvl="0"/>
            <a:r>
              <a:rPr lang="en-GB" dirty="0"/>
              <a:t>16pt supporting copy approx. 25 words</a:t>
            </a:r>
          </a:p>
        </p:txBody>
      </p:sp>
      <p:sp>
        <p:nvSpPr>
          <p:cNvPr id="18" name="Text Placeholder 17">
            <a:extLst>
              <a:ext uri="{FF2B5EF4-FFF2-40B4-BE49-F238E27FC236}">
                <a16:creationId xmlns:a16="http://schemas.microsoft.com/office/drawing/2014/main" id="{320FCD5C-2603-45AC-B9CD-4E151FE012BD}"/>
              </a:ext>
            </a:extLst>
          </p:cNvPr>
          <p:cNvSpPr>
            <a:spLocks noGrp="1"/>
          </p:cNvSpPr>
          <p:nvPr>
            <p:ph type="body" sz="quarter" idx="64" hasCustomPrompt="1"/>
          </p:nvPr>
        </p:nvSpPr>
        <p:spPr>
          <a:xfrm>
            <a:off x="8059738" y="4680000"/>
            <a:ext cx="3473450" cy="1485850"/>
          </a:xfrm>
        </p:spPr>
        <p:txBody>
          <a:bodyPr/>
          <a:lstStyle>
            <a:lvl1pPr>
              <a:defRPr sz="1600"/>
            </a:lvl1pPr>
            <a:lvl2pPr>
              <a:defRPr sz="1600"/>
            </a:lvl2pPr>
            <a:lvl3pPr>
              <a:defRPr sz="1600"/>
            </a:lvl3pPr>
            <a:lvl4pPr>
              <a:defRPr sz="1600">
                <a:solidFill>
                  <a:schemeClr val="accent1"/>
                </a:solidFill>
              </a:defRPr>
            </a:lvl4pPr>
            <a:lvl5pPr>
              <a:defRPr sz="2400"/>
            </a:lvl5pPr>
          </a:lstStyle>
          <a:p>
            <a:pPr lvl="0"/>
            <a:r>
              <a:rPr lang="en-GB" dirty="0"/>
              <a:t>16pt supporting copy approx. 25 words</a:t>
            </a:r>
          </a:p>
        </p:txBody>
      </p:sp>
    </p:spTree>
    <p:extLst>
      <p:ext uri="{BB962C8B-B14F-4D97-AF65-F5344CB8AC3E}">
        <p14:creationId xmlns:p14="http://schemas.microsoft.com/office/powerpoint/2010/main" val="4220230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 x images + captions">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035EABB-8A76-47B7-8380-C074F1F48FE0}"/>
              </a:ext>
            </a:extLst>
          </p:cNvPr>
          <p:cNvSpPr>
            <a:spLocks noGrp="1"/>
          </p:cNvSpPr>
          <p:nvPr>
            <p:ph type="title" hasCustomPrompt="1"/>
          </p:nvPr>
        </p:nvSpPr>
        <p:spPr>
          <a:xfrm>
            <a:off x="658811" y="657225"/>
            <a:ext cx="5319714" cy="532800"/>
          </a:xfrm>
        </p:spPr>
        <p:txBody>
          <a:bodyPr/>
          <a:lstStyle/>
          <a:p>
            <a:r>
              <a:rPr lang="en-GB" dirty="0"/>
              <a:t>Slide title</a:t>
            </a:r>
          </a:p>
        </p:txBody>
      </p:sp>
      <p:sp>
        <p:nvSpPr>
          <p:cNvPr id="11" name="Picture Placeholder 16">
            <a:extLst>
              <a:ext uri="{FF2B5EF4-FFF2-40B4-BE49-F238E27FC236}">
                <a16:creationId xmlns:a16="http://schemas.microsoft.com/office/drawing/2014/main" id="{3B17FFEE-D7A4-4855-A18E-9969456E643B}"/>
              </a:ext>
            </a:extLst>
          </p:cNvPr>
          <p:cNvSpPr>
            <a:spLocks noGrp="1"/>
          </p:cNvSpPr>
          <p:nvPr>
            <p:ph type="pic" sz="quarter" idx="13" hasCustomPrompt="1"/>
          </p:nvPr>
        </p:nvSpPr>
        <p:spPr>
          <a:xfrm>
            <a:off x="658800" y="1811338"/>
            <a:ext cx="2520000" cy="21600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8" name="Picture Placeholder 16">
            <a:extLst>
              <a:ext uri="{FF2B5EF4-FFF2-40B4-BE49-F238E27FC236}">
                <a16:creationId xmlns:a16="http://schemas.microsoft.com/office/drawing/2014/main" id="{7CB25805-C566-44A1-98AB-CECD25417C63}"/>
              </a:ext>
            </a:extLst>
          </p:cNvPr>
          <p:cNvSpPr>
            <a:spLocks noGrp="1"/>
          </p:cNvSpPr>
          <p:nvPr>
            <p:ph type="pic" sz="quarter" idx="15" hasCustomPrompt="1"/>
          </p:nvPr>
        </p:nvSpPr>
        <p:spPr>
          <a:xfrm>
            <a:off x="3459600" y="1811338"/>
            <a:ext cx="2520000" cy="2160000"/>
          </a:xfrm>
          <a:prstGeom prst="rect">
            <a:avLst/>
          </a:prstGeom>
          <a:solidFill>
            <a:schemeClr val="bg1">
              <a:lumMod val="95000"/>
            </a:schemeClr>
          </a:solidFill>
        </p:spPr>
        <p:txBody>
          <a:bodyPr tIns="504000" anchor="ctr" anchorCtr="0">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6" name="Text Placeholder 2">
            <a:extLst>
              <a:ext uri="{FF2B5EF4-FFF2-40B4-BE49-F238E27FC236}">
                <a16:creationId xmlns:a16="http://schemas.microsoft.com/office/drawing/2014/main" id="{E11E1F46-CF8D-41E7-86DC-F12934ACC219}"/>
              </a:ext>
            </a:extLst>
          </p:cNvPr>
          <p:cNvSpPr>
            <a:spLocks noGrp="1"/>
          </p:cNvSpPr>
          <p:nvPr>
            <p:ph type="body" sz="quarter" idx="24" hasCustomPrompt="1"/>
          </p:nvPr>
        </p:nvSpPr>
        <p:spPr>
          <a:xfrm rot="16200000">
            <a:off x="5365669" y="3358482"/>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17" name="Text Placeholder 2">
            <a:extLst>
              <a:ext uri="{FF2B5EF4-FFF2-40B4-BE49-F238E27FC236}">
                <a16:creationId xmlns:a16="http://schemas.microsoft.com/office/drawing/2014/main" id="{E6CB9AF1-5D82-4D25-9A96-CEE597A2C4C9}"/>
              </a:ext>
            </a:extLst>
          </p:cNvPr>
          <p:cNvSpPr>
            <a:spLocks noGrp="1"/>
          </p:cNvSpPr>
          <p:nvPr>
            <p:ph type="body" sz="quarter" idx="25" hasCustomPrompt="1"/>
          </p:nvPr>
        </p:nvSpPr>
        <p:spPr>
          <a:xfrm rot="16200000">
            <a:off x="2565944" y="3358482"/>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6674055C-F3A6-40AD-8C7B-A449B8CB9671}"/>
              </a:ext>
            </a:extLst>
          </p:cNvPr>
          <p:cNvSpPr>
            <a:spLocks noGrp="1"/>
          </p:cNvSpPr>
          <p:nvPr>
            <p:ph type="ftr" sz="quarter" idx="27"/>
          </p:nvPr>
        </p:nvSpPr>
        <p:spPr/>
        <p:txBody>
          <a:bodyPr/>
          <a:lstStyle/>
          <a:p>
            <a:endParaRPr lang="en-GB" dirty="0"/>
          </a:p>
        </p:txBody>
      </p:sp>
      <p:sp>
        <p:nvSpPr>
          <p:cNvPr id="3" name="Slide Number Placeholder 2">
            <a:extLst>
              <a:ext uri="{FF2B5EF4-FFF2-40B4-BE49-F238E27FC236}">
                <a16:creationId xmlns:a16="http://schemas.microsoft.com/office/drawing/2014/main" id="{B14FD4DE-7E00-4C85-8E46-386DA1F1C929}"/>
              </a:ext>
            </a:extLst>
          </p:cNvPr>
          <p:cNvSpPr>
            <a:spLocks noGrp="1"/>
          </p:cNvSpPr>
          <p:nvPr>
            <p:ph type="sldNum" sz="quarter" idx="28"/>
          </p:nvPr>
        </p:nvSpPr>
        <p:spPr/>
        <p:txBody>
          <a:bodyPr/>
          <a:lstStyle/>
          <a:p>
            <a:fld id="{1BE232AB-0B06-425F-9ADD-32A9A3D01189}" type="slidenum">
              <a:rPr lang="en-GB" smtClean="0"/>
              <a:pPr/>
              <a:t>‹#›</a:t>
            </a:fld>
            <a:endParaRPr lang="en-GB" dirty="0"/>
          </a:p>
        </p:txBody>
      </p:sp>
      <p:sp>
        <p:nvSpPr>
          <p:cNvPr id="6" name="Picture Placeholder 5">
            <a:extLst>
              <a:ext uri="{FF2B5EF4-FFF2-40B4-BE49-F238E27FC236}">
                <a16:creationId xmlns:a16="http://schemas.microsoft.com/office/drawing/2014/main" id="{5A16D669-4A5E-45DD-9A09-E41F19F2233C}"/>
              </a:ext>
            </a:extLst>
          </p:cNvPr>
          <p:cNvSpPr>
            <a:spLocks noGrp="1"/>
          </p:cNvSpPr>
          <p:nvPr>
            <p:ph type="pic" sz="quarter" idx="29" hasCustomPrompt="1"/>
          </p:nvPr>
        </p:nvSpPr>
        <p:spPr>
          <a:xfrm>
            <a:off x="6212402" y="1811338"/>
            <a:ext cx="2520000" cy="2160000"/>
          </a:xfrm>
          <a:solidFill>
            <a:schemeClr val="bg1">
              <a:lumMod val="95000"/>
            </a:schemeClr>
          </a:solidFill>
        </p:spPr>
        <p:txBody>
          <a:bodyPr tIns="504000" anchor="ctr"/>
          <a:lstStyle>
            <a:lvl1pPr algn="ctr">
              <a:lnSpc>
                <a:spcPct val="80000"/>
              </a:lnSpc>
              <a:spcAft>
                <a:spcPts val="0"/>
              </a:spcAf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5" name="Text Placeholder 2">
            <a:extLst>
              <a:ext uri="{FF2B5EF4-FFF2-40B4-BE49-F238E27FC236}">
                <a16:creationId xmlns:a16="http://schemas.microsoft.com/office/drawing/2014/main" id="{5782A684-0F9A-4735-B34D-E98848E835B0}"/>
              </a:ext>
            </a:extLst>
          </p:cNvPr>
          <p:cNvSpPr>
            <a:spLocks noGrp="1"/>
          </p:cNvSpPr>
          <p:nvPr>
            <p:ph type="body" sz="quarter" idx="58" hasCustomPrompt="1"/>
          </p:nvPr>
        </p:nvSpPr>
        <p:spPr>
          <a:xfrm rot="16200000">
            <a:off x="8122066" y="3359338"/>
            <a:ext cx="810000" cy="414000"/>
          </a:xfrm>
          <a:prstGeom prst="rect">
            <a:avLst/>
          </a:prstGeom>
        </p:spPr>
        <p:txBody>
          <a:bodyPr wrap="none" lIns="72000" tIns="72000" rIns="72000" bIns="72000" anchor="ctr">
            <a:noAutofit/>
          </a:bodyPr>
          <a:lstStyle>
            <a:lvl1pPr marL="0" indent="0">
              <a:buNone/>
              <a:defRPr sz="800"/>
            </a:lvl1pPr>
          </a:lstStyle>
          <a:p>
            <a:r>
              <a:rPr lang="en-GB" dirty="0"/>
              <a:t>© Copyright</a:t>
            </a:r>
          </a:p>
        </p:txBody>
      </p:sp>
      <p:sp>
        <p:nvSpPr>
          <p:cNvPr id="9" name="Text Placeholder 8">
            <a:extLst>
              <a:ext uri="{FF2B5EF4-FFF2-40B4-BE49-F238E27FC236}">
                <a16:creationId xmlns:a16="http://schemas.microsoft.com/office/drawing/2014/main" id="{383B3D30-F395-4C26-848C-CFE4BEE5ECD3}"/>
              </a:ext>
            </a:extLst>
          </p:cNvPr>
          <p:cNvSpPr>
            <a:spLocks noGrp="1"/>
          </p:cNvSpPr>
          <p:nvPr>
            <p:ph type="body" sz="quarter" idx="59" hasCustomPrompt="1"/>
          </p:nvPr>
        </p:nvSpPr>
        <p:spPr>
          <a:xfrm>
            <a:off x="658812" y="4176000"/>
            <a:ext cx="2520000" cy="244800"/>
          </a:xfrm>
        </p:spPr>
        <p:txBody>
          <a:bodyPr/>
          <a:lstStyle>
            <a:lvl1pPr>
              <a:buNone/>
              <a:defRPr sz="1600" b="1">
                <a:solidFill>
                  <a:schemeClr val="accent1"/>
                </a:solidFill>
                <a:latin typeface="Arial" panose="020B0604020202020204" pitchFamily="34" charset="0"/>
                <a:cs typeface="Arial" panose="020B0604020202020204" pitchFamily="34" charset="0"/>
              </a:defRPr>
            </a:lvl1pPr>
          </a:lstStyle>
          <a:p>
            <a:pPr lvl="0"/>
            <a:r>
              <a:rPr lang="en-GB" dirty="0"/>
              <a:t>Optional heading</a:t>
            </a:r>
          </a:p>
        </p:txBody>
      </p:sp>
      <p:sp>
        <p:nvSpPr>
          <p:cNvPr id="12" name="Text Placeholder 11">
            <a:extLst>
              <a:ext uri="{FF2B5EF4-FFF2-40B4-BE49-F238E27FC236}">
                <a16:creationId xmlns:a16="http://schemas.microsoft.com/office/drawing/2014/main" id="{DE530581-03A9-48E4-9AAF-E37B29393474}"/>
              </a:ext>
            </a:extLst>
          </p:cNvPr>
          <p:cNvSpPr>
            <a:spLocks noGrp="1"/>
          </p:cNvSpPr>
          <p:nvPr>
            <p:ph type="body" sz="quarter" idx="60" hasCustomPrompt="1"/>
          </p:nvPr>
        </p:nvSpPr>
        <p:spPr>
          <a:xfrm>
            <a:off x="3459600" y="4176000"/>
            <a:ext cx="2520000" cy="244800"/>
          </a:xfrm>
        </p:spPr>
        <p:txBody>
          <a:bodyPr/>
          <a:lstStyle>
            <a:lvl1pPr>
              <a:buNone/>
              <a:defRPr sz="1600" b="1">
                <a:solidFill>
                  <a:schemeClr val="accent1"/>
                </a:solidFill>
                <a:latin typeface="Arial" panose="020B0604020202020204" pitchFamily="34" charset="0"/>
                <a:cs typeface="Arial" panose="020B0604020202020204" pitchFamily="34" charset="0"/>
              </a:defRPr>
            </a:lvl1pPr>
          </a:lstStyle>
          <a:p>
            <a:pPr lvl="0"/>
            <a:r>
              <a:rPr lang="en-GB" dirty="0"/>
              <a:t>Optional heading</a:t>
            </a:r>
          </a:p>
        </p:txBody>
      </p:sp>
      <p:sp>
        <p:nvSpPr>
          <p:cNvPr id="19" name="Text Placeholder 18">
            <a:extLst>
              <a:ext uri="{FF2B5EF4-FFF2-40B4-BE49-F238E27FC236}">
                <a16:creationId xmlns:a16="http://schemas.microsoft.com/office/drawing/2014/main" id="{C09E325F-4F07-4809-BB43-50F8B0E4233E}"/>
              </a:ext>
            </a:extLst>
          </p:cNvPr>
          <p:cNvSpPr>
            <a:spLocks noGrp="1"/>
          </p:cNvSpPr>
          <p:nvPr>
            <p:ph type="body" sz="quarter" idx="61" hasCustomPrompt="1"/>
          </p:nvPr>
        </p:nvSpPr>
        <p:spPr>
          <a:xfrm>
            <a:off x="6212402" y="4176000"/>
            <a:ext cx="2520000" cy="296862"/>
          </a:xfrm>
        </p:spPr>
        <p:txBody>
          <a:bodyPr/>
          <a:lstStyle>
            <a:lvl1pPr>
              <a:buNone/>
              <a:defRPr sz="1600" b="1">
                <a:solidFill>
                  <a:schemeClr val="accent1"/>
                </a:solidFill>
                <a:latin typeface="Arial" panose="020B0604020202020204" pitchFamily="34" charset="0"/>
                <a:cs typeface="Arial" panose="020B0604020202020204" pitchFamily="34" charset="0"/>
              </a:defRPr>
            </a:lvl1pPr>
          </a:lstStyle>
          <a:p>
            <a:pPr lvl="0"/>
            <a:r>
              <a:rPr lang="en-GB" dirty="0"/>
              <a:t>Optional heading</a:t>
            </a:r>
          </a:p>
        </p:txBody>
      </p:sp>
      <p:sp>
        <p:nvSpPr>
          <p:cNvPr id="20" name="Subtitle 2">
            <a:extLst>
              <a:ext uri="{FF2B5EF4-FFF2-40B4-BE49-F238E27FC236}">
                <a16:creationId xmlns:a16="http://schemas.microsoft.com/office/drawing/2014/main" id="{A70D1E54-FE93-45E6-8BEA-11333E53EF82}"/>
              </a:ext>
            </a:extLst>
          </p:cNvPr>
          <p:cNvSpPr>
            <a:spLocks noGrp="1"/>
          </p:cNvSpPr>
          <p:nvPr>
            <p:ph type="subTitle" idx="1" hasCustomPrompt="1"/>
          </p:nvPr>
        </p:nvSpPr>
        <p:spPr>
          <a:xfrm>
            <a:off x="658811" y="1306800"/>
            <a:ext cx="5319714"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7" name="Text Placeholder 6">
            <a:extLst>
              <a:ext uri="{FF2B5EF4-FFF2-40B4-BE49-F238E27FC236}">
                <a16:creationId xmlns:a16="http://schemas.microsoft.com/office/drawing/2014/main" id="{F08F2C19-994C-4A54-B085-4E6DE5A98924}"/>
              </a:ext>
            </a:extLst>
          </p:cNvPr>
          <p:cNvSpPr>
            <a:spLocks noGrp="1"/>
          </p:cNvSpPr>
          <p:nvPr>
            <p:ph type="body" sz="quarter" idx="62" hasCustomPrompt="1"/>
          </p:nvPr>
        </p:nvSpPr>
        <p:spPr>
          <a:xfrm>
            <a:off x="658814" y="4680001"/>
            <a:ext cx="2520000" cy="1481193"/>
          </a:xfrm>
        </p:spPr>
        <p:txBody>
          <a:bodyPr/>
          <a:lstStyle>
            <a:lvl1pPr>
              <a:defRPr sz="1600"/>
            </a:lvl1pPr>
            <a:lvl2pPr>
              <a:defRPr sz="1600"/>
            </a:lvl2pPr>
            <a:lvl3pPr>
              <a:defRPr sz="1600"/>
            </a:lvl3pPr>
            <a:lvl4pPr>
              <a:defRPr sz="1600">
                <a:solidFill>
                  <a:schemeClr val="accent1"/>
                </a:solidFill>
              </a:defRPr>
            </a:lvl4pPr>
            <a:lvl5pPr>
              <a:defRPr sz="2400"/>
            </a:lvl5pPr>
          </a:lstStyle>
          <a:p>
            <a:pPr lvl="0"/>
            <a:r>
              <a:rPr lang="en-GB" dirty="0"/>
              <a:t>16pt supporting copy approx. 25 words</a:t>
            </a:r>
          </a:p>
        </p:txBody>
      </p:sp>
      <p:sp>
        <p:nvSpPr>
          <p:cNvPr id="13" name="Text Placeholder 12">
            <a:extLst>
              <a:ext uri="{FF2B5EF4-FFF2-40B4-BE49-F238E27FC236}">
                <a16:creationId xmlns:a16="http://schemas.microsoft.com/office/drawing/2014/main" id="{6D25AD45-561D-4EBF-98EE-F40FC34DD068}"/>
              </a:ext>
            </a:extLst>
          </p:cNvPr>
          <p:cNvSpPr>
            <a:spLocks noGrp="1"/>
          </p:cNvSpPr>
          <p:nvPr>
            <p:ph type="body" sz="quarter" idx="63" hasCustomPrompt="1"/>
          </p:nvPr>
        </p:nvSpPr>
        <p:spPr>
          <a:xfrm>
            <a:off x="3459600" y="4680000"/>
            <a:ext cx="2520000" cy="1485849"/>
          </a:xfrm>
        </p:spPr>
        <p:txBody>
          <a:bodyPr/>
          <a:lstStyle>
            <a:lvl1pPr>
              <a:defRPr sz="1600"/>
            </a:lvl1pPr>
            <a:lvl2pPr>
              <a:defRPr sz="1600"/>
            </a:lvl2pPr>
            <a:lvl3pPr>
              <a:defRPr sz="1600"/>
            </a:lvl3pPr>
            <a:lvl4pPr>
              <a:defRPr sz="1600">
                <a:solidFill>
                  <a:schemeClr val="accent1"/>
                </a:solidFill>
              </a:defRPr>
            </a:lvl4pPr>
            <a:lvl5pPr>
              <a:defRPr sz="2400"/>
            </a:lvl5pPr>
          </a:lstStyle>
          <a:p>
            <a:pPr lvl="0"/>
            <a:r>
              <a:rPr lang="en-GB" dirty="0"/>
              <a:t>16pt supporting copy approx. 25 words</a:t>
            </a:r>
          </a:p>
        </p:txBody>
      </p:sp>
      <p:sp>
        <p:nvSpPr>
          <p:cNvPr id="18" name="Text Placeholder 17">
            <a:extLst>
              <a:ext uri="{FF2B5EF4-FFF2-40B4-BE49-F238E27FC236}">
                <a16:creationId xmlns:a16="http://schemas.microsoft.com/office/drawing/2014/main" id="{320FCD5C-2603-45AC-B9CD-4E151FE012BD}"/>
              </a:ext>
            </a:extLst>
          </p:cNvPr>
          <p:cNvSpPr>
            <a:spLocks noGrp="1"/>
          </p:cNvSpPr>
          <p:nvPr>
            <p:ph type="body" sz="quarter" idx="64" hasCustomPrompt="1"/>
          </p:nvPr>
        </p:nvSpPr>
        <p:spPr>
          <a:xfrm>
            <a:off x="6209227" y="4680000"/>
            <a:ext cx="2520000" cy="1485850"/>
          </a:xfrm>
        </p:spPr>
        <p:txBody>
          <a:bodyPr/>
          <a:lstStyle>
            <a:lvl1pPr>
              <a:defRPr sz="1600"/>
            </a:lvl1pPr>
            <a:lvl2pPr>
              <a:defRPr sz="1600"/>
            </a:lvl2pPr>
            <a:lvl3pPr>
              <a:defRPr sz="1600"/>
            </a:lvl3pPr>
            <a:lvl4pPr>
              <a:defRPr sz="1600">
                <a:solidFill>
                  <a:schemeClr val="accent1"/>
                </a:solidFill>
              </a:defRPr>
            </a:lvl4pPr>
            <a:lvl5pPr>
              <a:defRPr sz="2400"/>
            </a:lvl5pPr>
          </a:lstStyle>
          <a:p>
            <a:pPr lvl="0"/>
            <a:r>
              <a:rPr lang="en-GB" dirty="0"/>
              <a:t>16pt supporting copy approx. 25 words</a:t>
            </a:r>
          </a:p>
        </p:txBody>
      </p:sp>
      <p:sp>
        <p:nvSpPr>
          <p:cNvPr id="22" name="Picture Placeholder 5">
            <a:extLst>
              <a:ext uri="{FF2B5EF4-FFF2-40B4-BE49-F238E27FC236}">
                <a16:creationId xmlns:a16="http://schemas.microsoft.com/office/drawing/2014/main" id="{28CE1F51-26D3-4AFF-AC64-50FE35F0F898}"/>
              </a:ext>
            </a:extLst>
          </p:cNvPr>
          <p:cNvSpPr>
            <a:spLocks noGrp="1"/>
          </p:cNvSpPr>
          <p:nvPr>
            <p:ph type="pic" sz="quarter" idx="65" hasCustomPrompt="1"/>
          </p:nvPr>
        </p:nvSpPr>
        <p:spPr>
          <a:xfrm>
            <a:off x="9013188" y="1811338"/>
            <a:ext cx="2520000" cy="2160000"/>
          </a:xfrm>
          <a:solidFill>
            <a:schemeClr val="bg1">
              <a:lumMod val="95000"/>
            </a:schemeClr>
          </a:solidFill>
        </p:spPr>
        <p:txBody>
          <a:bodyPr tIns="504000" anchor="ctr"/>
          <a:lstStyle>
            <a:lvl1pPr algn="ctr">
              <a:lnSpc>
                <a:spcPct val="80000"/>
              </a:lnSpc>
              <a:spcAft>
                <a:spcPts val="0"/>
              </a:spcAf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23" name="Text Placeholder 2">
            <a:extLst>
              <a:ext uri="{FF2B5EF4-FFF2-40B4-BE49-F238E27FC236}">
                <a16:creationId xmlns:a16="http://schemas.microsoft.com/office/drawing/2014/main" id="{35095BD3-426F-44D7-B129-1AA06A54217A}"/>
              </a:ext>
            </a:extLst>
          </p:cNvPr>
          <p:cNvSpPr>
            <a:spLocks noGrp="1"/>
          </p:cNvSpPr>
          <p:nvPr>
            <p:ph type="body" sz="quarter" idx="66" hasCustomPrompt="1"/>
          </p:nvPr>
        </p:nvSpPr>
        <p:spPr>
          <a:xfrm rot="16200000">
            <a:off x="10922852" y="3359338"/>
            <a:ext cx="810000" cy="414000"/>
          </a:xfrm>
          <a:prstGeom prst="rect">
            <a:avLst/>
          </a:prstGeom>
        </p:spPr>
        <p:txBody>
          <a:bodyPr wrap="none" lIns="72000" tIns="72000" rIns="72000" bIns="72000" anchor="ctr">
            <a:noAutofit/>
          </a:bodyPr>
          <a:lstStyle>
            <a:lvl1pPr marL="0" indent="0">
              <a:buNone/>
              <a:defRPr sz="800"/>
            </a:lvl1pPr>
          </a:lstStyle>
          <a:p>
            <a:r>
              <a:rPr lang="en-GB" dirty="0"/>
              <a:t>© Copyright</a:t>
            </a:r>
          </a:p>
        </p:txBody>
      </p:sp>
      <p:sp>
        <p:nvSpPr>
          <p:cNvPr id="24" name="Text Placeholder 18">
            <a:extLst>
              <a:ext uri="{FF2B5EF4-FFF2-40B4-BE49-F238E27FC236}">
                <a16:creationId xmlns:a16="http://schemas.microsoft.com/office/drawing/2014/main" id="{BBD421C5-4249-46AF-A7DF-D2B7BC25117C}"/>
              </a:ext>
            </a:extLst>
          </p:cNvPr>
          <p:cNvSpPr>
            <a:spLocks noGrp="1"/>
          </p:cNvSpPr>
          <p:nvPr>
            <p:ph type="body" sz="quarter" idx="67" hasCustomPrompt="1"/>
          </p:nvPr>
        </p:nvSpPr>
        <p:spPr>
          <a:xfrm>
            <a:off x="9013188" y="4176000"/>
            <a:ext cx="2520000" cy="296862"/>
          </a:xfrm>
        </p:spPr>
        <p:txBody>
          <a:bodyPr/>
          <a:lstStyle>
            <a:lvl1pPr>
              <a:buNone/>
              <a:defRPr sz="1600" b="1">
                <a:solidFill>
                  <a:schemeClr val="accent1"/>
                </a:solidFill>
                <a:latin typeface="Arial" panose="020B0604020202020204" pitchFamily="34" charset="0"/>
                <a:cs typeface="Arial" panose="020B0604020202020204" pitchFamily="34" charset="0"/>
              </a:defRPr>
            </a:lvl1pPr>
          </a:lstStyle>
          <a:p>
            <a:pPr lvl="0"/>
            <a:r>
              <a:rPr lang="en-GB" dirty="0"/>
              <a:t>Optional heading</a:t>
            </a:r>
          </a:p>
        </p:txBody>
      </p:sp>
      <p:sp>
        <p:nvSpPr>
          <p:cNvPr id="25" name="Text Placeholder 17">
            <a:extLst>
              <a:ext uri="{FF2B5EF4-FFF2-40B4-BE49-F238E27FC236}">
                <a16:creationId xmlns:a16="http://schemas.microsoft.com/office/drawing/2014/main" id="{F5A65D52-EABA-4531-B02D-B641D9A8B78E}"/>
              </a:ext>
            </a:extLst>
          </p:cNvPr>
          <p:cNvSpPr>
            <a:spLocks noGrp="1"/>
          </p:cNvSpPr>
          <p:nvPr>
            <p:ph type="body" sz="quarter" idx="68" hasCustomPrompt="1"/>
          </p:nvPr>
        </p:nvSpPr>
        <p:spPr>
          <a:xfrm>
            <a:off x="9010013" y="4680000"/>
            <a:ext cx="2520000" cy="1485850"/>
          </a:xfrm>
        </p:spPr>
        <p:txBody>
          <a:bodyPr/>
          <a:lstStyle>
            <a:lvl1pPr>
              <a:defRPr sz="1600"/>
            </a:lvl1pPr>
            <a:lvl2pPr>
              <a:defRPr sz="1600"/>
            </a:lvl2pPr>
            <a:lvl3pPr>
              <a:defRPr sz="1600"/>
            </a:lvl3pPr>
            <a:lvl4pPr>
              <a:defRPr sz="1600">
                <a:solidFill>
                  <a:schemeClr val="accent1"/>
                </a:solidFill>
              </a:defRPr>
            </a:lvl4pPr>
            <a:lvl5pPr>
              <a:defRPr sz="2400"/>
            </a:lvl5pPr>
          </a:lstStyle>
          <a:p>
            <a:pPr lvl="0"/>
            <a:r>
              <a:rPr lang="en-GB" dirty="0"/>
              <a:t>16pt supporting copy approx. 25 words</a:t>
            </a:r>
          </a:p>
        </p:txBody>
      </p:sp>
    </p:spTree>
    <p:extLst>
      <p:ext uri="{BB962C8B-B14F-4D97-AF65-F5344CB8AC3E}">
        <p14:creationId xmlns:p14="http://schemas.microsoft.com/office/powerpoint/2010/main" val="216023657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 Key Poi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8D865-6617-409D-A625-B63EFCCF8CAA}"/>
              </a:ext>
            </a:extLst>
          </p:cNvPr>
          <p:cNvSpPr>
            <a:spLocks noGrp="1"/>
          </p:cNvSpPr>
          <p:nvPr>
            <p:ph type="title" hasCustomPrompt="1"/>
          </p:nvPr>
        </p:nvSpPr>
        <p:spPr/>
        <p:txBody>
          <a:bodyPr/>
          <a:lstStyle/>
          <a:p>
            <a:r>
              <a:rPr lang="en-GB" dirty="0"/>
              <a:t>Slide title</a:t>
            </a:r>
          </a:p>
        </p:txBody>
      </p:sp>
      <p:sp>
        <p:nvSpPr>
          <p:cNvPr id="4" name="Text Placeholder 3">
            <a:extLst>
              <a:ext uri="{FF2B5EF4-FFF2-40B4-BE49-F238E27FC236}">
                <a16:creationId xmlns:a16="http://schemas.microsoft.com/office/drawing/2014/main" id="{4E7139D4-F9FA-4509-89FC-BF815A08AF77}"/>
              </a:ext>
            </a:extLst>
          </p:cNvPr>
          <p:cNvSpPr>
            <a:spLocks noGrp="1"/>
          </p:cNvSpPr>
          <p:nvPr>
            <p:ph type="body" sz="quarter" idx="10" hasCustomPrompt="1"/>
          </p:nvPr>
        </p:nvSpPr>
        <p:spPr>
          <a:xfrm>
            <a:off x="850724" y="2804400"/>
            <a:ext cx="3276000" cy="820800"/>
          </a:xfrm>
        </p:spPr>
        <p:txBody>
          <a:bodyPr/>
          <a:lstStyle>
            <a:lvl1pPr>
              <a:buNone/>
              <a:defRPr>
                <a:solidFill>
                  <a:schemeClr val="accent1"/>
                </a:solidFill>
              </a:defRPr>
            </a:lvl1pPr>
          </a:lstStyle>
          <a:p>
            <a:pPr lvl="0"/>
            <a:r>
              <a:rPr lang="en-GB" dirty="0"/>
              <a:t>Large display copy, value statement</a:t>
            </a:r>
          </a:p>
        </p:txBody>
      </p:sp>
      <p:sp>
        <p:nvSpPr>
          <p:cNvPr id="6" name="Text Placeholder 5">
            <a:extLst>
              <a:ext uri="{FF2B5EF4-FFF2-40B4-BE49-F238E27FC236}">
                <a16:creationId xmlns:a16="http://schemas.microsoft.com/office/drawing/2014/main" id="{2997CA63-7F6D-4683-9329-93E1F9052BEC}"/>
              </a:ext>
            </a:extLst>
          </p:cNvPr>
          <p:cNvSpPr>
            <a:spLocks noGrp="1"/>
          </p:cNvSpPr>
          <p:nvPr>
            <p:ph type="body" sz="quarter" idx="11" hasCustomPrompt="1"/>
          </p:nvPr>
        </p:nvSpPr>
        <p:spPr>
          <a:xfrm>
            <a:off x="4549032" y="2804400"/>
            <a:ext cx="3276000" cy="820800"/>
          </a:xfrm>
        </p:spPr>
        <p:txBody>
          <a:bodyPr/>
          <a:lstStyle>
            <a:lvl1pPr>
              <a:buNone/>
              <a:defRPr>
                <a:solidFill>
                  <a:schemeClr val="accent1"/>
                </a:solidFill>
              </a:defRPr>
            </a:lvl1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en-GB" dirty="0"/>
              <a:t>Large display copy, value statement</a:t>
            </a:r>
          </a:p>
        </p:txBody>
      </p:sp>
      <p:sp>
        <p:nvSpPr>
          <p:cNvPr id="8" name="Text Placeholder 7">
            <a:extLst>
              <a:ext uri="{FF2B5EF4-FFF2-40B4-BE49-F238E27FC236}">
                <a16:creationId xmlns:a16="http://schemas.microsoft.com/office/drawing/2014/main" id="{FC1D0684-79FE-421D-A283-16684BEA0112}"/>
              </a:ext>
            </a:extLst>
          </p:cNvPr>
          <p:cNvSpPr>
            <a:spLocks noGrp="1"/>
          </p:cNvSpPr>
          <p:nvPr>
            <p:ph type="body" sz="quarter" idx="12" hasCustomPrompt="1"/>
          </p:nvPr>
        </p:nvSpPr>
        <p:spPr>
          <a:xfrm>
            <a:off x="8255502" y="2804400"/>
            <a:ext cx="3276000" cy="820800"/>
          </a:xfrm>
        </p:spPr>
        <p:txBody>
          <a:bodyPr/>
          <a:lstStyle>
            <a:lvl1pPr>
              <a:buNone/>
              <a:defRPr>
                <a:solidFill>
                  <a:schemeClr val="accent1"/>
                </a:solidFill>
              </a:defRPr>
            </a:lvl1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en-GB" dirty="0"/>
              <a:t>Large display copy, value statement</a:t>
            </a:r>
          </a:p>
        </p:txBody>
      </p:sp>
      <p:grpSp>
        <p:nvGrpSpPr>
          <p:cNvPr id="13" name="Group 12">
            <a:extLst>
              <a:ext uri="{FF2B5EF4-FFF2-40B4-BE49-F238E27FC236}">
                <a16:creationId xmlns:a16="http://schemas.microsoft.com/office/drawing/2014/main" id="{808EF2ED-36D2-4840-B9E1-0A9032B9864E}"/>
              </a:ext>
            </a:extLst>
          </p:cNvPr>
          <p:cNvGrpSpPr/>
          <p:nvPr userDrawn="1"/>
        </p:nvGrpSpPr>
        <p:grpSpPr>
          <a:xfrm>
            <a:off x="658813" y="2801257"/>
            <a:ext cx="7399484" cy="1872000"/>
            <a:chOff x="658813" y="2801257"/>
            <a:chExt cx="7399484" cy="3399517"/>
          </a:xfrm>
        </p:grpSpPr>
        <p:cxnSp>
          <p:nvCxnSpPr>
            <p:cNvPr id="15" name="Straight Connector 14">
              <a:extLst>
                <a:ext uri="{FF2B5EF4-FFF2-40B4-BE49-F238E27FC236}">
                  <a16:creationId xmlns:a16="http://schemas.microsoft.com/office/drawing/2014/main" id="{3F97DC46-E3B8-409B-8346-E2C364D67289}"/>
                </a:ext>
              </a:extLst>
            </p:cNvPr>
            <p:cNvCxnSpPr>
              <a:cxnSpLocks/>
            </p:cNvCxnSpPr>
            <p:nvPr userDrawn="1"/>
          </p:nvCxnSpPr>
          <p:spPr>
            <a:xfrm>
              <a:off x="658813" y="2801257"/>
              <a:ext cx="0" cy="33995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CD14BB3-9A04-4043-BE06-23577F9374DC}"/>
                </a:ext>
              </a:extLst>
            </p:cNvPr>
            <p:cNvCxnSpPr>
              <a:cxnSpLocks/>
            </p:cNvCxnSpPr>
            <p:nvPr userDrawn="1"/>
          </p:nvCxnSpPr>
          <p:spPr>
            <a:xfrm>
              <a:off x="4357688" y="2801257"/>
              <a:ext cx="0" cy="33995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B6B6101D-722B-42FE-91FC-BE90AC17C2DF}"/>
                </a:ext>
              </a:extLst>
            </p:cNvPr>
            <p:cNvCxnSpPr>
              <a:cxnSpLocks/>
            </p:cNvCxnSpPr>
            <p:nvPr userDrawn="1"/>
          </p:nvCxnSpPr>
          <p:spPr>
            <a:xfrm>
              <a:off x="8058297" y="2801257"/>
              <a:ext cx="0" cy="33995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0" name="Text Placeholder 9">
            <a:extLst>
              <a:ext uri="{FF2B5EF4-FFF2-40B4-BE49-F238E27FC236}">
                <a16:creationId xmlns:a16="http://schemas.microsoft.com/office/drawing/2014/main" id="{611558ED-EF23-4024-8F74-2D73A4DB537E}"/>
              </a:ext>
            </a:extLst>
          </p:cNvPr>
          <p:cNvSpPr>
            <a:spLocks noGrp="1"/>
          </p:cNvSpPr>
          <p:nvPr>
            <p:ph type="body" sz="quarter" idx="13" hasCustomPrompt="1"/>
          </p:nvPr>
        </p:nvSpPr>
        <p:spPr>
          <a:xfrm>
            <a:off x="850724" y="3747600"/>
            <a:ext cx="3275434" cy="925657"/>
          </a:xfrm>
        </p:spPr>
        <p:txBody>
          <a:bodyPr/>
          <a:lstStyle>
            <a:lvl1pPr>
              <a:buNone/>
              <a:defRPr sz="2000"/>
            </a:lvl1pPr>
          </a:lstStyle>
          <a:p>
            <a:pPr lvl="0"/>
            <a:r>
              <a:rPr lang="en-GB" dirty="0"/>
              <a:t>20pt body copy approximately</a:t>
            </a:r>
            <a:br>
              <a:rPr lang="en-GB" dirty="0"/>
            </a:br>
            <a:r>
              <a:rPr lang="en-GB" dirty="0"/>
              <a:t>15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a:t>
            </a:r>
            <a:r>
              <a:rPr lang="en-GB" dirty="0"/>
              <a:t> </a:t>
            </a:r>
            <a:r>
              <a:rPr lang="en-GB" dirty="0" err="1"/>
              <a:t>citat</a:t>
            </a:r>
            <a:endParaRPr lang="en-GB" dirty="0"/>
          </a:p>
          <a:p>
            <a:pPr lvl="0"/>
            <a:endParaRPr lang="en-GB" dirty="0"/>
          </a:p>
        </p:txBody>
      </p:sp>
      <p:sp>
        <p:nvSpPr>
          <p:cNvPr id="19" name="Text Placeholder 18">
            <a:extLst>
              <a:ext uri="{FF2B5EF4-FFF2-40B4-BE49-F238E27FC236}">
                <a16:creationId xmlns:a16="http://schemas.microsoft.com/office/drawing/2014/main" id="{27F7573B-0AC9-49D3-B9D8-196CCF22C4D2}"/>
              </a:ext>
            </a:extLst>
          </p:cNvPr>
          <p:cNvSpPr>
            <a:spLocks noGrp="1"/>
          </p:cNvSpPr>
          <p:nvPr>
            <p:ph type="body" sz="quarter" idx="14" hasCustomPrompt="1"/>
          </p:nvPr>
        </p:nvSpPr>
        <p:spPr>
          <a:xfrm>
            <a:off x="4549032" y="3747600"/>
            <a:ext cx="3276000" cy="925657"/>
          </a:xfrm>
        </p:spPr>
        <p:txBody>
          <a:bodyPr/>
          <a:lstStyle>
            <a:lvl1pPr>
              <a:buNone/>
              <a:defRPr sz="2000"/>
            </a:lvl1pPr>
          </a:lstStyle>
          <a:p>
            <a:pPr lvl="0"/>
            <a:r>
              <a:rPr lang="en-GB" dirty="0"/>
              <a:t>20pt body copy approximately</a:t>
            </a:r>
            <a:br>
              <a:rPr lang="en-GB" dirty="0"/>
            </a:br>
            <a:r>
              <a:rPr lang="en-GB" dirty="0"/>
              <a:t>15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a:t>
            </a:r>
            <a:r>
              <a:rPr lang="en-GB" dirty="0"/>
              <a:t> </a:t>
            </a:r>
            <a:r>
              <a:rPr lang="en-GB" dirty="0" err="1"/>
              <a:t>citat</a:t>
            </a:r>
            <a:endParaRPr lang="en-GB" dirty="0"/>
          </a:p>
          <a:p>
            <a:pPr lvl="0"/>
            <a:endParaRPr lang="en-GB" dirty="0"/>
          </a:p>
        </p:txBody>
      </p:sp>
      <p:sp>
        <p:nvSpPr>
          <p:cNvPr id="21" name="Text Placeholder 20">
            <a:extLst>
              <a:ext uri="{FF2B5EF4-FFF2-40B4-BE49-F238E27FC236}">
                <a16:creationId xmlns:a16="http://schemas.microsoft.com/office/drawing/2014/main" id="{A51825F6-D7AA-467D-A7EB-01E730FF69BF}"/>
              </a:ext>
            </a:extLst>
          </p:cNvPr>
          <p:cNvSpPr>
            <a:spLocks noGrp="1"/>
          </p:cNvSpPr>
          <p:nvPr>
            <p:ph type="body" sz="quarter" idx="15" hasCustomPrompt="1"/>
          </p:nvPr>
        </p:nvSpPr>
        <p:spPr>
          <a:xfrm>
            <a:off x="8255502" y="3747600"/>
            <a:ext cx="3276000" cy="925657"/>
          </a:xfrm>
        </p:spPr>
        <p:txBody>
          <a:bodyPr/>
          <a:lstStyle>
            <a:lvl1pPr>
              <a:buNone/>
              <a:defRPr sz="2000"/>
            </a:lvl1pPr>
          </a:lstStyle>
          <a:p>
            <a:pPr lvl="0"/>
            <a:r>
              <a:rPr lang="en-GB" dirty="0"/>
              <a:t>20pt body copy approximately</a:t>
            </a:r>
            <a:br>
              <a:rPr lang="en-GB" dirty="0"/>
            </a:br>
            <a:r>
              <a:rPr lang="en-GB" dirty="0"/>
              <a:t>15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a:t>
            </a:r>
            <a:r>
              <a:rPr lang="en-GB" dirty="0"/>
              <a:t> </a:t>
            </a:r>
            <a:r>
              <a:rPr lang="en-GB" dirty="0" err="1"/>
              <a:t>citat</a:t>
            </a:r>
            <a:endParaRPr lang="en-GB" dirty="0"/>
          </a:p>
          <a:p>
            <a:pPr lvl="0"/>
            <a:endParaRPr lang="en-GB" dirty="0"/>
          </a:p>
        </p:txBody>
      </p:sp>
    </p:spTree>
    <p:extLst>
      <p:ext uri="{BB962C8B-B14F-4D97-AF65-F5344CB8AC3E}">
        <p14:creationId xmlns:p14="http://schemas.microsoft.com/office/powerpoint/2010/main" val="244612821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 Key Poi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8D865-6617-409D-A625-B63EFCCF8CAA}"/>
              </a:ext>
            </a:extLst>
          </p:cNvPr>
          <p:cNvSpPr>
            <a:spLocks noGrp="1"/>
          </p:cNvSpPr>
          <p:nvPr>
            <p:ph type="title" hasCustomPrompt="1"/>
          </p:nvPr>
        </p:nvSpPr>
        <p:spPr/>
        <p:txBody>
          <a:bodyPr/>
          <a:lstStyle/>
          <a:p>
            <a:r>
              <a:rPr lang="en-GB" dirty="0"/>
              <a:t>Slide title</a:t>
            </a:r>
          </a:p>
        </p:txBody>
      </p:sp>
      <p:sp>
        <p:nvSpPr>
          <p:cNvPr id="21" name="Text Placeholder 3">
            <a:extLst>
              <a:ext uri="{FF2B5EF4-FFF2-40B4-BE49-F238E27FC236}">
                <a16:creationId xmlns:a16="http://schemas.microsoft.com/office/drawing/2014/main" id="{A5A24406-0F34-44BC-B91E-8F2322E95E3E}"/>
              </a:ext>
            </a:extLst>
          </p:cNvPr>
          <p:cNvSpPr>
            <a:spLocks noGrp="1"/>
          </p:cNvSpPr>
          <p:nvPr>
            <p:ph type="body" sz="quarter" idx="15" hasCustomPrompt="1"/>
          </p:nvPr>
        </p:nvSpPr>
        <p:spPr>
          <a:xfrm>
            <a:off x="839437" y="3990406"/>
            <a:ext cx="4668956" cy="820800"/>
          </a:xfrm>
        </p:spPr>
        <p:txBody>
          <a:bodyPr/>
          <a:lstStyle>
            <a:lvl1pPr>
              <a:buNone/>
              <a:defRPr>
                <a:solidFill>
                  <a:schemeClr val="accent1"/>
                </a:solidFill>
              </a:defRPr>
            </a:lvl1pPr>
          </a:lstStyle>
          <a:p>
            <a:pPr lvl="0"/>
            <a:r>
              <a:rPr lang="en-GB" dirty="0"/>
              <a:t>Large display copy, value statement</a:t>
            </a:r>
          </a:p>
        </p:txBody>
      </p:sp>
      <p:sp>
        <p:nvSpPr>
          <p:cNvPr id="22" name="Text Placeholder 5">
            <a:extLst>
              <a:ext uri="{FF2B5EF4-FFF2-40B4-BE49-F238E27FC236}">
                <a16:creationId xmlns:a16="http://schemas.microsoft.com/office/drawing/2014/main" id="{830F4158-415A-49A9-A700-8F5CE11B8734}"/>
              </a:ext>
            </a:extLst>
          </p:cNvPr>
          <p:cNvSpPr>
            <a:spLocks noGrp="1"/>
          </p:cNvSpPr>
          <p:nvPr>
            <p:ph type="body" sz="quarter" idx="16" hasCustomPrompt="1"/>
          </p:nvPr>
        </p:nvSpPr>
        <p:spPr>
          <a:xfrm>
            <a:off x="6383437" y="3990406"/>
            <a:ext cx="4668133" cy="820800"/>
          </a:xfrm>
        </p:spPr>
        <p:txBody>
          <a:bodyPr/>
          <a:lstStyle>
            <a:lvl1pPr>
              <a:buNone/>
              <a:defRPr>
                <a:solidFill>
                  <a:schemeClr val="accent1"/>
                </a:solidFill>
              </a:defRPr>
            </a:lvl1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en-GB" dirty="0"/>
              <a:t>Large display copy, value statement</a:t>
            </a:r>
          </a:p>
        </p:txBody>
      </p:sp>
      <p:cxnSp>
        <p:nvCxnSpPr>
          <p:cNvPr id="23" name="Straight Connector 22">
            <a:extLst>
              <a:ext uri="{FF2B5EF4-FFF2-40B4-BE49-F238E27FC236}">
                <a16:creationId xmlns:a16="http://schemas.microsoft.com/office/drawing/2014/main" id="{EFE09FC0-0358-4B7E-A8CA-686AB04A1F3D}"/>
              </a:ext>
            </a:extLst>
          </p:cNvPr>
          <p:cNvCxnSpPr>
            <a:cxnSpLocks/>
          </p:cNvCxnSpPr>
          <p:nvPr userDrawn="1"/>
        </p:nvCxnSpPr>
        <p:spPr>
          <a:xfrm>
            <a:off x="658568" y="3987263"/>
            <a:ext cx="0" cy="1872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AC51518F-8E5B-4C6F-92AA-D8E3AFC4E680}"/>
              </a:ext>
            </a:extLst>
          </p:cNvPr>
          <p:cNvCxnSpPr>
            <a:cxnSpLocks/>
          </p:cNvCxnSpPr>
          <p:nvPr userDrawn="1"/>
        </p:nvCxnSpPr>
        <p:spPr>
          <a:xfrm>
            <a:off x="6211647" y="3987263"/>
            <a:ext cx="0" cy="1872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Text Placeholder 9">
            <a:extLst>
              <a:ext uri="{FF2B5EF4-FFF2-40B4-BE49-F238E27FC236}">
                <a16:creationId xmlns:a16="http://schemas.microsoft.com/office/drawing/2014/main" id="{2C6E029F-3EE9-49EC-B5C4-06772A6A8EF3}"/>
              </a:ext>
            </a:extLst>
          </p:cNvPr>
          <p:cNvSpPr>
            <a:spLocks noGrp="1"/>
          </p:cNvSpPr>
          <p:nvPr>
            <p:ph type="body" sz="quarter" idx="17" hasCustomPrompt="1"/>
          </p:nvPr>
        </p:nvSpPr>
        <p:spPr>
          <a:xfrm>
            <a:off x="839437" y="4933606"/>
            <a:ext cx="4668149" cy="925657"/>
          </a:xfrm>
        </p:spPr>
        <p:txBody>
          <a:bodyPr/>
          <a:lstStyle>
            <a:lvl1pPr>
              <a:buNone/>
              <a:defRPr sz="2000"/>
            </a:lvl1pPr>
          </a:lstStyle>
          <a:p>
            <a:pPr lvl="0"/>
            <a:r>
              <a:rPr lang="en-GB" dirty="0"/>
              <a:t>20pt body copy approximately</a:t>
            </a:r>
            <a:br>
              <a:rPr lang="en-GB" dirty="0"/>
            </a:br>
            <a:r>
              <a:rPr lang="en-GB" dirty="0"/>
              <a:t>15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a:t>
            </a:r>
            <a:r>
              <a:rPr lang="en-GB" dirty="0"/>
              <a:t> </a:t>
            </a:r>
            <a:r>
              <a:rPr lang="en-GB" dirty="0" err="1"/>
              <a:t>citat</a:t>
            </a:r>
            <a:endParaRPr lang="en-GB" dirty="0"/>
          </a:p>
          <a:p>
            <a:pPr lvl="0"/>
            <a:endParaRPr lang="en-GB" dirty="0"/>
          </a:p>
        </p:txBody>
      </p:sp>
      <p:sp>
        <p:nvSpPr>
          <p:cNvPr id="26" name="Text Placeholder 18">
            <a:extLst>
              <a:ext uri="{FF2B5EF4-FFF2-40B4-BE49-F238E27FC236}">
                <a16:creationId xmlns:a16="http://schemas.microsoft.com/office/drawing/2014/main" id="{6CBCB53F-8EB6-4E3E-98D4-4576BB6BD688}"/>
              </a:ext>
            </a:extLst>
          </p:cNvPr>
          <p:cNvSpPr>
            <a:spLocks noGrp="1"/>
          </p:cNvSpPr>
          <p:nvPr>
            <p:ph type="body" sz="quarter" idx="18" hasCustomPrompt="1"/>
          </p:nvPr>
        </p:nvSpPr>
        <p:spPr>
          <a:xfrm>
            <a:off x="6383437" y="4933606"/>
            <a:ext cx="4668133" cy="925657"/>
          </a:xfrm>
        </p:spPr>
        <p:txBody>
          <a:bodyPr/>
          <a:lstStyle>
            <a:lvl1pPr>
              <a:buNone/>
              <a:defRPr sz="2000"/>
            </a:lvl1pPr>
          </a:lstStyle>
          <a:p>
            <a:pPr lvl="0"/>
            <a:r>
              <a:rPr lang="en-GB" dirty="0"/>
              <a:t>20pt body copy approximately</a:t>
            </a:r>
            <a:br>
              <a:rPr lang="en-GB" dirty="0"/>
            </a:br>
            <a:r>
              <a:rPr lang="en-GB" dirty="0"/>
              <a:t>15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a:t>
            </a:r>
            <a:r>
              <a:rPr lang="en-GB" dirty="0"/>
              <a:t> </a:t>
            </a:r>
            <a:r>
              <a:rPr lang="en-GB" dirty="0" err="1"/>
              <a:t>citat</a:t>
            </a:r>
            <a:endParaRPr lang="en-GB" dirty="0"/>
          </a:p>
          <a:p>
            <a:pPr lvl="0"/>
            <a:endParaRPr lang="en-GB" dirty="0"/>
          </a:p>
        </p:txBody>
      </p:sp>
      <p:sp>
        <p:nvSpPr>
          <p:cNvPr id="4" name="Text Placeholder 3">
            <a:extLst>
              <a:ext uri="{FF2B5EF4-FFF2-40B4-BE49-F238E27FC236}">
                <a16:creationId xmlns:a16="http://schemas.microsoft.com/office/drawing/2014/main" id="{4E7139D4-F9FA-4509-89FC-BF815A08AF77}"/>
              </a:ext>
            </a:extLst>
          </p:cNvPr>
          <p:cNvSpPr>
            <a:spLocks noGrp="1"/>
          </p:cNvSpPr>
          <p:nvPr>
            <p:ph type="body" sz="quarter" idx="10" hasCustomPrompt="1"/>
          </p:nvPr>
        </p:nvSpPr>
        <p:spPr>
          <a:xfrm>
            <a:off x="839437" y="1811338"/>
            <a:ext cx="4668956" cy="820800"/>
          </a:xfrm>
        </p:spPr>
        <p:txBody>
          <a:bodyPr/>
          <a:lstStyle>
            <a:lvl1pPr>
              <a:buNone/>
              <a:defRPr>
                <a:solidFill>
                  <a:schemeClr val="accent1"/>
                </a:solidFill>
              </a:defRPr>
            </a:lvl1pPr>
          </a:lstStyle>
          <a:p>
            <a:pPr lvl="0"/>
            <a:r>
              <a:rPr lang="en-GB" dirty="0"/>
              <a:t>Large display copy, value statement</a:t>
            </a:r>
          </a:p>
        </p:txBody>
      </p:sp>
      <p:sp>
        <p:nvSpPr>
          <p:cNvPr id="6" name="Text Placeholder 5">
            <a:extLst>
              <a:ext uri="{FF2B5EF4-FFF2-40B4-BE49-F238E27FC236}">
                <a16:creationId xmlns:a16="http://schemas.microsoft.com/office/drawing/2014/main" id="{2997CA63-7F6D-4683-9329-93E1F9052BEC}"/>
              </a:ext>
            </a:extLst>
          </p:cNvPr>
          <p:cNvSpPr>
            <a:spLocks noGrp="1"/>
          </p:cNvSpPr>
          <p:nvPr>
            <p:ph type="body" sz="quarter" idx="11" hasCustomPrompt="1"/>
          </p:nvPr>
        </p:nvSpPr>
        <p:spPr>
          <a:xfrm>
            <a:off x="6383437" y="1811338"/>
            <a:ext cx="4668133" cy="820800"/>
          </a:xfrm>
        </p:spPr>
        <p:txBody>
          <a:bodyPr/>
          <a:lstStyle>
            <a:lvl1pPr>
              <a:buNone/>
              <a:defRPr>
                <a:solidFill>
                  <a:schemeClr val="accent1"/>
                </a:solidFill>
              </a:defRPr>
            </a:lvl1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en-GB" dirty="0"/>
              <a:t>Large display copy, value statement</a:t>
            </a:r>
          </a:p>
        </p:txBody>
      </p:sp>
      <p:cxnSp>
        <p:nvCxnSpPr>
          <p:cNvPr id="15" name="Straight Connector 14">
            <a:extLst>
              <a:ext uri="{FF2B5EF4-FFF2-40B4-BE49-F238E27FC236}">
                <a16:creationId xmlns:a16="http://schemas.microsoft.com/office/drawing/2014/main" id="{3F97DC46-E3B8-409B-8346-E2C364D67289}"/>
              </a:ext>
            </a:extLst>
          </p:cNvPr>
          <p:cNvCxnSpPr>
            <a:cxnSpLocks/>
          </p:cNvCxnSpPr>
          <p:nvPr userDrawn="1"/>
        </p:nvCxnSpPr>
        <p:spPr>
          <a:xfrm>
            <a:off x="658813" y="1808195"/>
            <a:ext cx="0" cy="1872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CD14BB3-9A04-4043-BE06-23577F9374DC}"/>
              </a:ext>
            </a:extLst>
          </p:cNvPr>
          <p:cNvCxnSpPr>
            <a:cxnSpLocks/>
          </p:cNvCxnSpPr>
          <p:nvPr userDrawn="1"/>
        </p:nvCxnSpPr>
        <p:spPr>
          <a:xfrm>
            <a:off x="6211892" y="1808195"/>
            <a:ext cx="0" cy="18720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611558ED-EF23-4024-8F74-2D73A4DB537E}"/>
              </a:ext>
            </a:extLst>
          </p:cNvPr>
          <p:cNvSpPr>
            <a:spLocks noGrp="1"/>
          </p:cNvSpPr>
          <p:nvPr userDrawn="1">
            <p:ph type="body" sz="quarter" idx="13" hasCustomPrompt="1"/>
          </p:nvPr>
        </p:nvSpPr>
        <p:spPr>
          <a:xfrm>
            <a:off x="839437" y="2754538"/>
            <a:ext cx="4668149" cy="925657"/>
          </a:xfrm>
        </p:spPr>
        <p:txBody>
          <a:bodyPr/>
          <a:lstStyle>
            <a:lvl1pPr>
              <a:buNone/>
              <a:defRPr sz="2000"/>
            </a:lvl1pPr>
          </a:lstStyle>
          <a:p>
            <a:pPr lvl="0"/>
            <a:r>
              <a:rPr lang="en-GB" dirty="0"/>
              <a:t>20pt body copy approximately</a:t>
            </a:r>
            <a:br>
              <a:rPr lang="en-GB" dirty="0"/>
            </a:br>
            <a:r>
              <a:rPr lang="en-GB" dirty="0"/>
              <a:t>15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a:t>
            </a:r>
            <a:r>
              <a:rPr lang="en-GB" dirty="0"/>
              <a:t> </a:t>
            </a:r>
            <a:r>
              <a:rPr lang="en-GB" dirty="0" err="1"/>
              <a:t>citat</a:t>
            </a:r>
            <a:endParaRPr lang="en-GB" dirty="0"/>
          </a:p>
          <a:p>
            <a:pPr lvl="0"/>
            <a:endParaRPr lang="en-GB" dirty="0"/>
          </a:p>
        </p:txBody>
      </p:sp>
      <p:sp>
        <p:nvSpPr>
          <p:cNvPr id="19" name="Text Placeholder 18">
            <a:extLst>
              <a:ext uri="{FF2B5EF4-FFF2-40B4-BE49-F238E27FC236}">
                <a16:creationId xmlns:a16="http://schemas.microsoft.com/office/drawing/2014/main" id="{27F7573B-0AC9-49D3-B9D8-196CCF22C4D2}"/>
              </a:ext>
            </a:extLst>
          </p:cNvPr>
          <p:cNvSpPr>
            <a:spLocks noGrp="1"/>
          </p:cNvSpPr>
          <p:nvPr userDrawn="1">
            <p:ph type="body" sz="quarter" idx="14" hasCustomPrompt="1"/>
          </p:nvPr>
        </p:nvSpPr>
        <p:spPr>
          <a:xfrm>
            <a:off x="6383437" y="2754538"/>
            <a:ext cx="4668133" cy="925657"/>
          </a:xfrm>
        </p:spPr>
        <p:txBody>
          <a:bodyPr/>
          <a:lstStyle>
            <a:lvl1pPr>
              <a:buNone/>
              <a:defRPr sz="2000"/>
            </a:lvl1pPr>
          </a:lstStyle>
          <a:p>
            <a:pPr lvl="0"/>
            <a:r>
              <a:rPr lang="en-GB" dirty="0"/>
              <a:t>20pt body copy approximately</a:t>
            </a:r>
            <a:br>
              <a:rPr lang="en-GB" dirty="0"/>
            </a:br>
            <a:r>
              <a:rPr lang="en-GB" dirty="0"/>
              <a:t>15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a:t>
            </a:r>
            <a:r>
              <a:rPr lang="en-GB" dirty="0"/>
              <a:t> </a:t>
            </a:r>
            <a:r>
              <a:rPr lang="en-GB" dirty="0" err="1"/>
              <a:t>citat</a:t>
            </a:r>
            <a:endParaRPr lang="en-GB" dirty="0"/>
          </a:p>
          <a:p>
            <a:pPr lvl="0"/>
            <a:endParaRPr lang="en-GB" dirty="0"/>
          </a:p>
        </p:txBody>
      </p:sp>
    </p:spTree>
    <p:extLst>
      <p:ext uri="{BB962C8B-B14F-4D97-AF65-F5344CB8AC3E}">
        <p14:creationId xmlns:p14="http://schemas.microsoft.com/office/powerpoint/2010/main" val="146849773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6 Key Poin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8D865-6617-409D-A625-B63EFCCF8CAA}"/>
              </a:ext>
            </a:extLst>
          </p:cNvPr>
          <p:cNvSpPr>
            <a:spLocks noGrp="1"/>
          </p:cNvSpPr>
          <p:nvPr>
            <p:ph type="title" hasCustomPrompt="1"/>
          </p:nvPr>
        </p:nvSpPr>
        <p:spPr/>
        <p:txBody>
          <a:bodyPr/>
          <a:lstStyle/>
          <a:p>
            <a:r>
              <a:rPr lang="en-GB" dirty="0"/>
              <a:t>Slide title</a:t>
            </a:r>
          </a:p>
        </p:txBody>
      </p:sp>
      <p:sp>
        <p:nvSpPr>
          <p:cNvPr id="4" name="Text Placeholder 3">
            <a:extLst>
              <a:ext uri="{FF2B5EF4-FFF2-40B4-BE49-F238E27FC236}">
                <a16:creationId xmlns:a16="http://schemas.microsoft.com/office/drawing/2014/main" id="{4E7139D4-F9FA-4509-89FC-BF815A08AF77}"/>
              </a:ext>
            </a:extLst>
          </p:cNvPr>
          <p:cNvSpPr>
            <a:spLocks noGrp="1"/>
          </p:cNvSpPr>
          <p:nvPr>
            <p:ph type="body" sz="quarter" idx="10" hasCustomPrompt="1"/>
          </p:nvPr>
        </p:nvSpPr>
        <p:spPr>
          <a:xfrm>
            <a:off x="850726" y="1811338"/>
            <a:ext cx="3276000" cy="774000"/>
          </a:xfrm>
        </p:spPr>
        <p:txBody>
          <a:bodyPr/>
          <a:lstStyle>
            <a:lvl1pPr>
              <a:buNone/>
              <a:defRPr>
                <a:solidFill>
                  <a:schemeClr val="accent1"/>
                </a:solidFill>
              </a:defRPr>
            </a:lvl1pPr>
          </a:lstStyle>
          <a:p>
            <a:pPr lvl="0"/>
            <a:r>
              <a:rPr lang="en-GB" dirty="0"/>
              <a:t>Large display copy, value statement</a:t>
            </a:r>
          </a:p>
        </p:txBody>
      </p:sp>
      <p:sp>
        <p:nvSpPr>
          <p:cNvPr id="6" name="Text Placeholder 5">
            <a:extLst>
              <a:ext uri="{FF2B5EF4-FFF2-40B4-BE49-F238E27FC236}">
                <a16:creationId xmlns:a16="http://schemas.microsoft.com/office/drawing/2014/main" id="{2997CA63-7F6D-4683-9329-93E1F9052BEC}"/>
              </a:ext>
            </a:extLst>
          </p:cNvPr>
          <p:cNvSpPr>
            <a:spLocks noGrp="1"/>
          </p:cNvSpPr>
          <p:nvPr>
            <p:ph type="body" sz="quarter" idx="11" hasCustomPrompt="1"/>
          </p:nvPr>
        </p:nvSpPr>
        <p:spPr>
          <a:xfrm>
            <a:off x="4549600" y="1811338"/>
            <a:ext cx="3276000" cy="774000"/>
          </a:xfrm>
        </p:spPr>
        <p:txBody>
          <a:bodyPr/>
          <a:lstStyle>
            <a:lvl1pPr>
              <a:buNone/>
              <a:defRPr>
                <a:solidFill>
                  <a:schemeClr val="accent1"/>
                </a:solidFill>
              </a:defRPr>
            </a:lvl1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en-GB" dirty="0"/>
              <a:t>Large display copy, value statement</a:t>
            </a:r>
          </a:p>
        </p:txBody>
      </p:sp>
      <p:sp>
        <p:nvSpPr>
          <p:cNvPr id="8" name="Text Placeholder 7">
            <a:extLst>
              <a:ext uri="{FF2B5EF4-FFF2-40B4-BE49-F238E27FC236}">
                <a16:creationId xmlns:a16="http://schemas.microsoft.com/office/drawing/2014/main" id="{FC1D0684-79FE-421D-A283-16684BEA0112}"/>
              </a:ext>
            </a:extLst>
          </p:cNvPr>
          <p:cNvSpPr>
            <a:spLocks noGrp="1"/>
          </p:cNvSpPr>
          <p:nvPr>
            <p:ph type="body" sz="quarter" idx="12" hasCustomPrompt="1"/>
          </p:nvPr>
        </p:nvSpPr>
        <p:spPr>
          <a:xfrm>
            <a:off x="8267526" y="1811338"/>
            <a:ext cx="3263052" cy="774000"/>
          </a:xfrm>
        </p:spPr>
        <p:txBody>
          <a:bodyPr/>
          <a:lstStyle>
            <a:lvl1pPr>
              <a:buNone/>
              <a:defRPr>
                <a:solidFill>
                  <a:schemeClr val="accent1"/>
                </a:solidFill>
              </a:defRPr>
            </a:lvl1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en-GB" dirty="0"/>
              <a:t>Large display copy, value statement</a:t>
            </a:r>
          </a:p>
        </p:txBody>
      </p:sp>
      <p:sp>
        <p:nvSpPr>
          <p:cNvPr id="10" name="Text Placeholder 9">
            <a:extLst>
              <a:ext uri="{FF2B5EF4-FFF2-40B4-BE49-F238E27FC236}">
                <a16:creationId xmlns:a16="http://schemas.microsoft.com/office/drawing/2014/main" id="{611558ED-EF23-4024-8F74-2D73A4DB537E}"/>
              </a:ext>
            </a:extLst>
          </p:cNvPr>
          <p:cNvSpPr>
            <a:spLocks noGrp="1"/>
          </p:cNvSpPr>
          <p:nvPr>
            <p:ph type="body" sz="quarter" idx="13" hasCustomPrompt="1"/>
          </p:nvPr>
        </p:nvSpPr>
        <p:spPr>
          <a:xfrm>
            <a:off x="850726" y="2754538"/>
            <a:ext cx="3276000" cy="442800"/>
          </a:xfrm>
        </p:spPr>
        <p:txBody>
          <a:bodyPr/>
          <a:lstStyle>
            <a:lvl1pPr>
              <a:buNone/>
              <a:defRPr sz="1600"/>
            </a:lvl1pPr>
          </a:lstStyle>
          <a:p>
            <a:pPr lvl="0"/>
            <a:r>
              <a:rPr lang="en-US" dirty="0"/>
              <a:t>16pt supporting copy description approximately 20 words.</a:t>
            </a:r>
          </a:p>
        </p:txBody>
      </p:sp>
      <p:sp>
        <p:nvSpPr>
          <p:cNvPr id="19" name="Text Placeholder 18">
            <a:extLst>
              <a:ext uri="{FF2B5EF4-FFF2-40B4-BE49-F238E27FC236}">
                <a16:creationId xmlns:a16="http://schemas.microsoft.com/office/drawing/2014/main" id="{27F7573B-0AC9-49D3-B9D8-196CCF22C4D2}"/>
              </a:ext>
            </a:extLst>
          </p:cNvPr>
          <p:cNvSpPr>
            <a:spLocks noGrp="1"/>
          </p:cNvSpPr>
          <p:nvPr>
            <p:ph type="body" sz="quarter" idx="14" hasCustomPrompt="1"/>
          </p:nvPr>
        </p:nvSpPr>
        <p:spPr>
          <a:xfrm>
            <a:off x="4549600" y="2754538"/>
            <a:ext cx="3276000" cy="442800"/>
          </a:xfrm>
        </p:spPr>
        <p:txBody>
          <a:bodyPr/>
          <a:lstStyle>
            <a:lvl1pPr>
              <a:buNone/>
              <a:defRPr sz="1600"/>
            </a:lvl1pPr>
          </a:lstStyle>
          <a:p>
            <a:pPr lvl="0"/>
            <a:r>
              <a:rPr lang="en-US" dirty="0"/>
              <a:t>16pt supporting copy description approximately 20 words.</a:t>
            </a:r>
          </a:p>
        </p:txBody>
      </p:sp>
      <p:sp>
        <p:nvSpPr>
          <p:cNvPr id="21" name="Text Placeholder 20">
            <a:extLst>
              <a:ext uri="{FF2B5EF4-FFF2-40B4-BE49-F238E27FC236}">
                <a16:creationId xmlns:a16="http://schemas.microsoft.com/office/drawing/2014/main" id="{A51825F6-D7AA-467D-A7EB-01E730FF69BF}"/>
              </a:ext>
            </a:extLst>
          </p:cNvPr>
          <p:cNvSpPr>
            <a:spLocks noGrp="1"/>
          </p:cNvSpPr>
          <p:nvPr>
            <p:ph type="body" sz="quarter" idx="15" hasCustomPrompt="1"/>
          </p:nvPr>
        </p:nvSpPr>
        <p:spPr>
          <a:xfrm>
            <a:off x="8267526" y="2754538"/>
            <a:ext cx="3265662" cy="442800"/>
          </a:xfrm>
        </p:spPr>
        <p:txBody>
          <a:bodyPr/>
          <a:lstStyle>
            <a:lvl1pPr>
              <a:buNone/>
              <a:defRPr sz="1600"/>
            </a:lvl1pPr>
          </a:lstStyle>
          <a:p>
            <a:pPr lvl="0"/>
            <a:r>
              <a:rPr lang="en-US" dirty="0"/>
              <a:t>16pt supporting copy description approximately 20 words.</a:t>
            </a:r>
          </a:p>
        </p:txBody>
      </p:sp>
      <p:sp>
        <p:nvSpPr>
          <p:cNvPr id="5" name="Text Placeholder 4">
            <a:extLst>
              <a:ext uri="{FF2B5EF4-FFF2-40B4-BE49-F238E27FC236}">
                <a16:creationId xmlns:a16="http://schemas.microsoft.com/office/drawing/2014/main" id="{45C2B8FF-F634-4508-A663-425A97666D6F}"/>
              </a:ext>
            </a:extLst>
          </p:cNvPr>
          <p:cNvSpPr>
            <a:spLocks noGrp="1"/>
          </p:cNvSpPr>
          <p:nvPr>
            <p:ph type="body" sz="quarter" idx="16" hasCustomPrompt="1"/>
          </p:nvPr>
        </p:nvSpPr>
        <p:spPr>
          <a:xfrm>
            <a:off x="850726" y="3990406"/>
            <a:ext cx="3276000" cy="774000"/>
          </a:xfrm>
        </p:spPr>
        <p:txBody>
          <a:bodyPr/>
          <a:lstStyle>
            <a:lvl1pPr>
              <a:buNone/>
              <a:defRPr>
                <a:solidFill>
                  <a:schemeClr val="accent1"/>
                </a:solidFill>
              </a:defRPr>
            </a:lvl1pPr>
          </a:lstStyle>
          <a:p>
            <a:pPr lvl="0"/>
            <a:r>
              <a:rPr lang="en-US" dirty="0"/>
              <a:t>Large display copy, value statement</a:t>
            </a:r>
          </a:p>
        </p:txBody>
      </p:sp>
      <p:sp>
        <p:nvSpPr>
          <p:cNvPr id="9" name="Text Placeholder 8">
            <a:extLst>
              <a:ext uri="{FF2B5EF4-FFF2-40B4-BE49-F238E27FC236}">
                <a16:creationId xmlns:a16="http://schemas.microsoft.com/office/drawing/2014/main" id="{261C0559-3BE7-440A-BC44-5730E8D25405}"/>
              </a:ext>
            </a:extLst>
          </p:cNvPr>
          <p:cNvSpPr>
            <a:spLocks noGrp="1"/>
          </p:cNvSpPr>
          <p:nvPr>
            <p:ph type="body" sz="quarter" idx="17" hasCustomPrompt="1"/>
          </p:nvPr>
        </p:nvSpPr>
        <p:spPr>
          <a:xfrm>
            <a:off x="4542574" y="3990406"/>
            <a:ext cx="3288564" cy="774000"/>
          </a:xfrm>
        </p:spPr>
        <p:txBody>
          <a:bodyPr/>
          <a:lstStyle>
            <a:lvl1pPr>
              <a:buNone/>
              <a:defRPr>
                <a:solidFill>
                  <a:schemeClr val="accent1"/>
                </a:solidFill>
              </a:defRPr>
            </a:lvl1pPr>
          </a:lstStyle>
          <a:p>
            <a:pPr lvl="0"/>
            <a:r>
              <a:rPr lang="en-US" dirty="0"/>
              <a:t>Large display copy, value statement</a:t>
            </a:r>
          </a:p>
        </p:txBody>
      </p:sp>
      <p:sp>
        <p:nvSpPr>
          <p:cNvPr id="12" name="Text Placeholder 11">
            <a:extLst>
              <a:ext uri="{FF2B5EF4-FFF2-40B4-BE49-F238E27FC236}">
                <a16:creationId xmlns:a16="http://schemas.microsoft.com/office/drawing/2014/main" id="{3A108E80-9937-48FC-A117-3E6D5E679842}"/>
              </a:ext>
            </a:extLst>
          </p:cNvPr>
          <p:cNvSpPr>
            <a:spLocks noGrp="1"/>
          </p:cNvSpPr>
          <p:nvPr>
            <p:ph type="body" sz="quarter" idx="18" hasCustomPrompt="1"/>
          </p:nvPr>
        </p:nvSpPr>
        <p:spPr>
          <a:xfrm>
            <a:off x="8267526" y="3990406"/>
            <a:ext cx="3263053" cy="774000"/>
          </a:xfrm>
        </p:spPr>
        <p:txBody>
          <a:bodyPr/>
          <a:lstStyle>
            <a:lvl1pPr>
              <a:buNone/>
              <a:defRPr>
                <a:solidFill>
                  <a:schemeClr val="accent1"/>
                </a:solidFill>
              </a:defRPr>
            </a:lvl1pPr>
          </a:lstStyle>
          <a:p>
            <a:pPr marL="0" marR="0" lvl="0" indent="0" algn="l" defTabSz="914400" rtl="0" eaLnBrk="1" fontAlgn="auto" latinLnBrk="0" hangingPunct="1">
              <a:lnSpc>
                <a:spcPct val="100000"/>
              </a:lnSpc>
              <a:spcBef>
                <a:spcPts val="0"/>
              </a:spcBef>
              <a:spcAft>
                <a:spcPts val="900"/>
              </a:spcAft>
              <a:buClrTx/>
              <a:buSzTx/>
              <a:buFont typeface="Arial" panose="020B0604020202020204" pitchFamily="34" charset="0"/>
              <a:buNone/>
              <a:tabLst/>
              <a:defRPr/>
            </a:pPr>
            <a:r>
              <a:rPr lang="en-US" dirty="0"/>
              <a:t>Large display copy, value statement</a:t>
            </a:r>
          </a:p>
        </p:txBody>
      </p:sp>
      <p:sp>
        <p:nvSpPr>
          <p:cNvPr id="28" name="Text Placeholder 27">
            <a:extLst>
              <a:ext uri="{FF2B5EF4-FFF2-40B4-BE49-F238E27FC236}">
                <a16:creationId xmlns:a16="http://schemas.microsoft.com/office/drawing/2014/main" id="{A9423E80-DFFE-4DC4-9982-2C9AF4D209EA}"/>
              </a:ext>
            </a:extLst>
          </p:cNvPr>
          <p:cNvSpPr>
            <a:spLocks noGrp="1"/>
          </p:cNvSpPr>
          <p:nvPr>
            <p:ph type="body" sz="quarter" idx="19" hasCustomPrompt="1"/>
          </p:nvPr>
        </p:nvSpPr>
        <p:spPr>
          <a:xfrm>
            <a:off x="850726" y="4863600"/>
            <a:ext cx="3276000" cy="442800"/>
          </a:xfrm>
        </p:spPr>
        <p:txBody>
          <a:bodyPr/>
          <a:lstStyle>
            <a:lvl1pPr>
              <a:buNone/>
              <a:defRPr sz="1600"/>
            </a:lvl1pPr>
          </a:lstStyle>
          <a:p>
            <a:pPr lvl="0"/>
            <a:r>
              <a:rPr lang="en-US" dirty="0"/>
              <a:t>16pt supporting copy description approximately 20 words.</a:t>
            </a:r>
          </a:p>
        </p:txBody>
      </p:sp>
      <p:sp>
        <p:nvSpPr>
          <p:cNvPr id="30" name="Text Placeholder 29">
            <a:extLst>
              <a:ext uri="{FF2B5EF4-FFF2-40B4-BE49-F238E27FC236}">
                <a16:creationId xmlns:a16="http://schemas.microsoft.com/office/drawing/2014/main" id="{F039EE30-058E-4CEF-A75D-7AF01A0CF046}"/>
              </a:ext>
            </a:extLst>
          </p:cNvPr>
          <p:cNvSpPr>
            <a:spLocks noGrp="1"/>
          </p:cNvSpPr>
          <p:nvPr>
            <p:ph type="body" sz="quarter" idx="20" hasCustomPrompt="1"/>
          </p:nvPr>
        </p:nvSpPr>
        <p:spPr>
          <a:xfrm>
            <a:off x="4542574" y="4863600"/>
            <a:ext cx="3288564" cy="442800"/>
          </a:xfrm>
        </p:spPr>
        <p:txBody>
          <a:bodyPr/>
          <a:lstStyle>
            <a:lvl1pPr>
              <a:buNone/>
              <a:defRPr sz="1600"/>
            </a:lvl1pPr>
          </a:lstStyle>
          <a:p>
            <a:pPr lvl="0"/>
            <a:r>
              <a:rPr lang="en-US" dirty="0"/>
              <a:t>16pt supporting copy description approximately 20 words.</a:t>
            </a:r>
          </a:p>
        </p:txBody>
      </p:sp>
      <p:sp>
        <p:nvSpPr>
          <p:cNvPr id="32" name="Text Placeholder 31">
            <a:extLst>
              <a:ext uri="{FF2B5EF4-FFF2-40B4-BE49-F238E27FC236}">
                <a16:creationId xmlns:a16="http://schemas.microsoft.com/office/drawing/2014/main" id="{133C54DA-34B2-43E2-BF0E-C88148233C13}"/>
              </a:ext>
            </a:extLst>
          </p:cNvPr>
          <p:cNvSpPr>
            <a:spLocks noGrp="1"/>
          </p:cNvSpPr>
          <p:nvPr>
            <p:ph type="body" sz="quarter" idx="21" hasCustomPrompt="1"/>
          </p:nvPr>
        </p:nvSpPr>
        <p:spPr>
          <a:xfrm>
            <a:off x="8267526" y="4863600"/>
            <a:ext cx="3263053" cy="442800"/>
          </a:xfrm>
        </p:spPr>
        <p:txBody>
          <a:bodyPr/>
          <a:lstStyle>
            <a:lvl1pPr>
              <a:buNone/>
              <a:defRPr sz="1600"/>
            </a:lvl1pPr>
          </a:lstStyle>
          <a:p>
            <a:pPr lvl="0"/>
            <a:r>
              <a:rPr lang="en-US" dirty="0"/>
              <a:t>16pt supporting copy description approximately 20 words.</a:t>
            </a:r>
          </a:p>
        </p:txBody>
      </p:sp>
      <p:grpSp>
        <p:nvGrpSpPr>
          <p:cNvPr id="27" name="Group 26">
            <a:extLst>
              <a:ext uri="{FF2B5EF4-FFF2-40B4-BE49-F238E27FC236}">
                <a16:creationId xmlns:a16="http://schemas.microsoft.com/office/drawing/2014/main" id="{4EF01F31-4B67-4C43-97D1-69733F269F3F}"/>
              </a:ext>
            </a:extLst>
          </p:cNvPr>
          <p:cNvGrpSpPr/>
          <p:nvPr userDrawn="1"/>
        </p:nvGrpSpPr>
        <p:grpSpPr>
          <a:xfrm>
            <a:off x="658813" y="1811338"/>
            <a:ext cx="7395251" cy="1872000"/>
            <a:chOff x="658813" y="2801257"/>
            <a:chExt cx="7395251" cy="3399517"/>
          </a:xfrm>
        </p:grpSpPr>
        <p:cxnSp>
          <p:nvCxnSpPr>
            <p:cNvPr id="29" name="Straight Connector 28">
              <a:extLst>
                <a:ext uri="{FF2B5EF4-FFF2-40B4-BE49-F238E27FC236}">
                  <a16:creationId xmlns:a16="http://schemas.microsoft.com/office/drawing/2014/main" id="{2E87A5DA-9B89-4FFF-8A1C-0E55F46D52A4}"/>
                </a:ext>
              </a:extLst>
            </p:cNvPr>
            <p:cNvCxnSpPr>
              <a:cxnSpLocks/>
            </p:cNvCxnSpPr>
            <p:nvPr userDrawn="1"/>
          </p:nvCxnSpPr>
          <p:spPr>
            <a:xfrm>
              <a:off x="658813" y="2801257"/>
              <a:ext cx="0" cy="33995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00A804C-F9B7-41F1-B618-D98E08E36D97}"/>
                </a:ext>
              </a:extLst>
            </p:cNvPr>
            <p:cNvCxnSpPr>
              <a:cxnSpLocks/>
            </p:cNvCxnSpPr>
            <p:nvPr userDrawn="1"/>
          </p:nvCxnSpPr>
          <p:spPr>
            <a:xfrm>
              <a:off x="4357688" y="2801257"/>
              <a:ext cx="0" cy="33995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5563F983-261D-427F-8E84-6D0E75C36961}"/>
                </a:ext>
              </a:extLst>
            </p:cNvPr>
            <p:cNvCxnSpPr>
              <a:cxnSpLocks/>
            </p:cNvCxnSpPr>
            <p:nvPr userDrawn="1"/>
          </p:nvCxnSpPr>
          <p:spPr>
            <a:xfrm>
              <a:off x="8054064" y="2801257"/>
              <a:ext cx="0" cy="33995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4" name="Group 33">
            <a:extLst>
              <a:ext uri="{FF2B5EF4-FFF2-40B4-BE49-F238E27FC236}">
                <a16:creationId xmlns:a16="http://schemas.microsoft.com/office/drawing/2014/main" id="{5C94ED42-E0AD-4B74-AD36-83677FBDCE28}"/>
              </a:ext>
            </a:extLst>
          </p:cNvPr>
          <p:cNvGrpSpPr/>
          <p:nvPr userDrawn="1"/>
        </p:nvGrpSpPr>
        <p:grpSpPr>
          <a:xfrm>
            <a:off x="661420" y="3990406"/>
            <a:ext cx="7396877" cy="1872000"/>
            <a:chOff x="677863" y="2801257"/>
            <a:chExt cx="7396877" cy="3399517"/>
          </a:xfrm>
        </p:grpSpPr>
        <p:cxnSp>
          <p:nvCxnSpPr>
            <p:cNvPr id="35" name="Straight Connector 34">
              <a:extLst>
                <a:ext uri="{FF2B5EF4-FFF2-40B4-BE49-F238E27FC236}">
                  <a16:creationId xmlns:a16="http://schemas.microsoft.com/office/drawing/2014/main" id="{530AC258-8D3D-4ABE-824E-B12054F8CBDE}"/>
                </a:ext>
              </a:extLst>
            </p:cNvPr>
            <p:cNvCxnSpPr>
              <a:cxnSpLocks/>
            </p:cNvCxnSpPr>
            <p:nvPr userDrawn="1"/>
          </p:nvCxnSpPr>
          <p:spPr>
            <a:xfrm>
              <a:off x="677863" y="2801257"/>
              <a:ext cx="0" cy="33995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8B133CE-CEFC-4CE0-B26F-B5294B97E6A9}"/>
                </a:ext>
              </a:extLst>
            </p:cNvPr>
            <p:cNvCxnSpPr>
              <a:cxnSpLocks/>
            </p:cNvCxnSpPr>
            <p:nvPr userDrawn="1"/>
          </p:nvCxnSpPr>
          <p:spPr>
            <a:xfrm>
              <a:off x="4371249" y="2801257"/>
              <a:ext cx="0" cy="33995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0CFE73E0-38A2-41B5-A2BE-B0396BED71CA}"/>
                </a:ext>
              </a:extLst>
            </p:cNvPr>
            <p:cNvCxnSpPr>
              <a:cxnSpLocks/>
            </p:cNvCxnSpPr>
            <p:nvPr userDrawn="1"/>
          </p:nvCxnSpPr>
          <p:spPr>
            <a:xfrm>
              <a:off x="8074740" y="2801257"/>
              <a:ext cx="0" cy="339951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650274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4 x matri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88D865-6617-409D-A625-B63EFCCF8CAA}"/>
              </a:ext>
            </a:extLst>
          </p:cNvPr>
          <p:cNvSpPr>
            <a:spLocks noGrp="1"/>
          </p:cNvSpPr>
          <p:nvPr>
            <p:ph type="title" hasCustomPrompt="1"/>
          </p:nvPr>
        </p:nvSpPr>
        <p:spPr/>
        <p:txBody>
          <a:bodyPr/>
          <a:lstStyle/>
          <a:p>
            <a:r>
              <a:rPr lang="en-GB" dirty="0"/>
              <a:t>Slide title</a:t>
            </a:r>
          </a:p>
        </p:txBody>
      </p:sp>
      <p:sp>
        <p:nvSpPr>
          <p:cNvPr id="4" name="Text Placeholder 3">
            <a:extLst>
              <a:ext uri="{FF2B5EF4-FFF2-40B4-BE49-F238E27FC236}">
                <a16:creationId xmlns:a16="http://schemas.microsoft.com/office/drawing/2014/main" id="{4E7139D4-F9FA-4509-89FC-BF815A08AF77}"/>
              </a:ext>
            </a:extLst>
          </p:cNvPr>
          <p:cNvSpPr>
            <a:spLocks noGrp="1"/>
          </p:cNvSpPr>
          <p:nvPr>
            <p:ph type="body" sz="quarter" idx="10" hasCustomPrompt="1"/>
          </p:nvPr>
        </p:nvSpPr>
        <p:spPr>
          <a:xfrm>
            <a:off x="2278800" y="1890000"/>
            <a:ext cx="3492000" cy="399600"/>
          </a:xfrm>
        </p:spPr>
        <p:txBody>
          <a:bodyPr/>
          <a:lstStyle>
            <a:lvl1pPr algn="ctr">
              <a:buNone/>
              <a:defRPr sz="1200" b="1">
                <a:solidFill>
                  <a:schemeClr val="accent1"/>
                </a:solidFill>
                <a:latin typeface="Arial" panose="020B0604020202020204" pitchFamily="34" charset="0"/>
                <a:cs typeface="Arial" panose="020B0604020202020204" pitchFamily="34" charset="0"/>
              </a:defRPr>
            </a:lvl1pPr>
          </a:lstStyle>
          <a:p>
            <a:pPr lvl="0"/>
            <a:r>
              <a:rPr lang="en-GB" dirty="0"/>
              <a:t>Supporting heading</a:t>
            </a:r>
          </a:p>
        </p:txBody>
      </p:sp>
      <p:sp>
        <p:nvSpPr>
          <p:cNvPr id="6" name="Text Placeholder 5">
            <a:extLst>
              <a:ext uri="{FF2B5EF4-FFF2-40B4-BE49-F238E27FC236}">
                <a16:creationId xmlns:a16="http://schemas.microsoft.com/office/drawing/2014/main" id="{2997CA63-7F6D-4683-9329-93E1F9052BEC}"/>
              </a:ext>
            </a:extLst>
          </p:cNvPr>
          <p:cNvSpPr>
            <a:spLocks noGrp="1"/>
          </p:cNvSpPr>
          <p:nvPr>
            <p:ph type="body" sz="quarter" idx="11" hasCustomPrompt="1"/>
          </p:nvPr>
        </p:nvSpPr>
        <p:spPr>
          <a:xfrm>
            <a:off x="6418800" y="1890000"/>
            <a:ext cx="3492000" cy="399600"/>
          </a:xfrm>
        </p:spPr>
        <p:txBody>
          <a:bodyPr/>
          <a:lstStyle>
            <a:lvl1pPr algn="ctr">
              <a:buNone/>
              <a:defRPr sz="1200" b="1">
                <a:solidFill>
                  <a:schemeClr val="accent1"/>
                </a:solidFill>
                <a:latin typeface="Arial" panose="020B0604020202020204" pitchFamily="34" charset="0"/>
                <a:cs typeface="Arial" panose="020B0604020202020204" pitchFamily="34" charset="0"/>
              </a:defRPr>
            </a:lvl1pPr>
          </a:lstStyle>
          <a:p>
            <a:pPr lvl="0"/>
            <a:r>
              <a:rPr lang="en-GB" dirty="0"/>
              <a:t>Supporting heading</a:t>
            </a:r>
          </a:p>
        </p:txBody>
      </p:sp>
      <p:sp>
        <p:nvSpPr>
          <p:cNvPr id="8" name="Text Placeholder 7">
            <a:extLst>
              <a:ext uri="{FF2B5EF4-FFF2-40B4-BE49-F238E27FC236}">
                <a16:creationId xmlns:a16="http://schemas.microsoft.com/office/drawing/2014/main" id="{FC1D0684-79FE-421D-A283-16684BEA0112}"/>
              </a:ext>
            </a:extLst>
          </p:cNvPr>
          <p:cNvSpPr>
            <a:spLocks noGrp="1"/>
          </p:cNvSpPr>
          <p:nvPr>
            <p:ph type="body" sz="quarter" idx="12" hasCustomPrompt="1"/>
          </p:nvPr>
        </p:nvSpPr>
        <p:spPr>
          <a:xfrm>
            <a:off x="2278800" y="4125600"/>
            <a:ext cx="3492000" cy="399600"/>
          </a:xfrm>
        </p:spPr>
        <p:txBody>
          <a:bodyPr/>
          <a:lstStyle>
            <a:lvl1pPr algn="ctr">
              <a:buNone/>
              <a:defRPr sz="1200" b="1">
                <a:solidFill>
                  <a:schemeClr val="accent1"/>
                </a:solidFill>
                <a:latin typeface="Arial" panose="020B0604020202020204" pitchFamily="34" charset="0"/>
                <a:cs typeface="Arial" panose="020B0604020202020204" pitchFamily="34" charset="0"/>
              </a:defRPr>
            </a:lvl1pPr>
          </a:lstStyle>
          <a:p>
            <a:pPr lvl="0"/>
            <a:r>
              <a:rPr lang="en-GB" dirty="0"/>
              <a:t>Supporting heading</a:t>
            </a:r>
          </a:p>
        </p:txBody>
      </p:sp>
      <p:sp>
        <p:nvSpPr>
          <p:cNvPr id="10" name="Text Placeholder 9">
            <a:extLst>
              <a:ext uri="{FF2B5EF4-FFF2-40B4-BE49-F238E27FC236}">
                <a16:creationId xmlns:a16="http://schemas.microsoft.com/office/drawing/2014/main" id="{611558ED-EF23-4024-8F74-2D73A4DB537E}"/>
              </a:ext>
            </a:extLst>
          </p:cNvPr>
          <p:cNvSpPr>
            <a:spLocks noGrp="1"/>
          </p:cNvSpPr>
          <p:nvPr>
            <p:ph type="body" sz="quarter" idx="13" hasCustomPrompt="1"/>
          </p:nvPr>
        </p:nvSpPr>
        <p:spPr>
          <a:xfrm>
            <a:off x="2278800" y="2292031"/>
            <a:ext cx="3492000" cy="1288800"/>
          </a:xfrm>
        </p:spPr>
        <p:txBody>
          <a:bodyPr/>
          <a:lstStyle>
            <a:lvl1pPr algn="ctr">
              <a:buNone/>
              <a:defRPr sz="1600"/>
            </a:lvl1pPr>
          </a:lstStyle>
          <a:p>
            <a:pPr lvl="0"/>
            <a:r>
              <a:rPr lang="en-GB" dirty="0"/>
              <a:t>16pt supporting copy approximately</a:t>
            </a:r>
            <a:br>
              <a:rPr lang="en-GB" dirty="0"/>
            </a:br>
            <a:r>
              <a:rPr lang="en-GB" dirty="0"/>
              <a:t>25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exercitationem</a:t>
            </a:r>
            <a:r>
              <a:rPr lang="en-GB" dirty="0"/>
              <a:t> </a:t>
            </a:r>
            <a:r>
              <a:rPr lang="en-GB" dirty="0" err="1"/>
              <a:t>ullam</a:t>
            </a:r>
            <a:r>
              <a:rPr lang="en-GB" dirty="0"/>
              <a:t> corporis </a:t>
            </a:r>
            <a:r>
              <a:rPr lang="en-GB" dirty="0" err="1"/>
              <a:t>suscipit</a:t>
            </a:r>
            <a:r>
              <a:rPr lang="en-GB" dirty="0"/>
              <a:t> </a:t>
            </a:r>
            <a:r>
              <a:rPr lang="en-GB" dirty="0" err="1"/>
              <a:t>laboriosam</a:t>
            </a:r>
            <a:r>
              <a:rPr lang="en-GB" dirty="0"/>
              <a:t>, </a:t>
            </a:r>
            <a:r>
              <a:rPr lang="en-GB" dirty="0" err="1"/>
              <a:t>nsi</a:t>
            </a:r>
            <a:r>
              <a:rPr lang="en-GB" dirty="0"/>
              <a:t> </a:t>
            </a:r>
            <a:r>
              <a:rPr lang="en-GB" dirty="0" err="1"/>
              <a:t>ut</a:t>
            </a:r>
            <a:r>
              <a:rPr lang="en-GB" dirty="0"/>
              <a:t> </a:t>
            </a:r>
            <a:r>
              <a:rPr lang="en-GB" dirty="0" err="1"/>
              <a:t>aliquid</a:t>
            </a:r>
            <a:r>
              <a:rPr lang="en-GB" dirty="0"/>
              <a:t> ex </a:t>
            </a:r>
            <a:r>
              <a:rPr lang="en-GB" dirty="0" err="1"/>
              <a:t>ea</a:t>
            </a:r>
            <a:r>
              <a:rPr lang="en-GB" dirty="0"/>
              <a:t> </a:t>
            </a:r>
            <a:r>
              <a:rPr lang="en-GB" dirty="0" err="1"/>
              <a:t>commodi</a:t>
            </a:r>
            <a:r>
              <a:rPr lang="en-GB" dirty="0"/>
              <a:t> </a:t>
            </a:r>
            <a:r>
              <a:rPr lang="en-GB" dirty="0" err="1"/>
              <a:t>consequatur</a:t>
            </a:r>
            <a:r>
              <a:rPr lang="en-GB" dirty="0"/>
              <a:t> </a:t>
            </a:r>
            <a:r>
              <a:rPr lang="en-GB" dirty="0" err="1"/>
              <a:t>auteml</a:t>
            </a:r>
            <a:r>
              <a:rPr lang="en-GB" dirty="0"/>
              <a:t> </a:t>
            </a:r>
            <a:r>
              <a:rPr lang="en-GB" dirty="0" err="1"/>
              <a:t>eum</a:t>
            </a:r>
            <a:r>
              <a:rPr lang="en-GB" dirty="0"/>
              <a:t> </a:t>
            </a:r>
            <a:r>
              <a:rPr lang="en-GB" dirty="0" err="1"/>
              <a:t>iure</a:t>
            </a:r>
            <a:r>
              <a:rPr lang="en-GB" dirty="0"/>
              <a:t>.</a:t>
            </a:r>
          </a:p>
          <a:p>
            <a:pPr lvl="0"/>
            <a:endParaRPr lang="en-GB" dirty="0"/>
          </a:p>
          <a:p>
            <a:pPr lvl="0"/>
            <a:endParaRPr lang="en-GB" dirty="0"/>
          </a:p>
        </p:txBody>
      </p:sp>
      <p:sp>
        <p:nvSpPr>
          <p:cNvPr id="19" name="Text Placeholder 18">
            <a:extLst>
              <a:ext uri="{FF2B5EF4-FFF2-40B4-BE49-F238E27FC236}">
                <a16:creationId xmlns:a16="http://schemas.microsoft.com/office/drawing/2014/main" id="{27F7573B-0AC9-49D3-B9D8-196CCF22C4D2}"/>
              </a:ext>
            </a:extLst>
          </p:cNvPr>
          <p:cNvSpPr>
            <a:spLocks noGrp="1"/>
          </p:cNvSpPr>
          <p:nvPr>
            <p:ph type="body" sz="quarter" idx="14" hasCustomPrompt="1"/>
          </p:nvPr>
        </p:nvSpPr>
        <p:spPr>
          <a:xfrm>
            <a:off x="6418800" y="2292031"/>
            <a:ext cx="3492000" cy="1288800"/>
          </a:xfrm>
        </p:spPr>
        <p:txBody>
          <a:bodyPr/>
          <a:lstStyle>
            <a:lvl1pPr algn="ctr">
              <a:buNone/>
              <a:defRPr sz="1600"/>
            </a:lvl1pPr>
          </a:lstStyle>
          <a:p>
            <a:pPr lvl="0"/>
            <a:r>
              <a:rPr lang="en-GB" dirty="0"/>
              <a:t>16pt supporting copy approximately</a:t>
            </a:r>
            <a:br>
              <a:rPr lang="en-GB" dirty="0"/>
            </a:br>
            <a:r>
              <a:rPr lang="en-GB" dirty="0"/>
              <a:t>25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exercitationem</a:t>
            </a:r>
            <a:r>
              <a:rPr lang="en-GB" dirty="0"/>
              <a:t> </a:t>
            </a:r>
            <a:r>
              <a:rPr lang="en-GB" dirty="0" err="1"/>
              <a:t>ullam</a:t>
            </a:r>
            <a:r>
              <a:rPr lang="en-GB" dirty="0"/>
              <a:t> corporis </a:t>
            </a:r>
            <a:r>
              <a:rPr lang="en-GB" dirty="0" err="1"/>
              <a:t>suscipit</a:t>
            </a:r>
            <a:r>
              <a:rPr lang="en-GB" dirty="0"/>
              <a:t> </a:t>
            </a:r>
            <a:r>
              <a:rPr lang="en-GB" dirty="0" err="1"/>
              <a:t>laboriosam</a:t>
            </a:r>
            <a:r>
              <a:rPr lang="en-GB" dirty="0"/>
              <a:t>, </a:t>
            </a:r>
            <a:r>
              <a:rPr lang="en-GB" dirty="0" err="1"/>
              <a:t>nsi</a:t>
            </a:r>
            <a:r>
              <a:rPr lang="en-GB" dirty="0"/>
              <a:t> </a:t>
            </a:r>
            <a:r>
              <a:rPr lang="en-GB" dirty="0" err="1"/>
              <a:t>ut</a:t>
            </a:r>
            <a:r>
              <a:rPr lang="en-GB" dirty="0"/>
              <a:t> </a:t>
            </a:r>
            <a:r>
              <a:rPr lang="en-GB" dirty="0" err="1"/>
              <a:t>aliquid</a:t>
            </a:r>
            <a:r>
              <a:rPr lang="en-GB" dirty="0"/>
              <a:t> ex </a:t>
            </a:r>
            <a:r>
              <a:rPr lang="en-GB" dirty="0" err="1"/>
              <a:t>ea</a:t>
            </a:r>
            <a:r>
              <a:rPr lang="en-GB" dirty="0"/>
              <a:t> </a:t>
            </a:r>
            <a:r>
              <a:rPr lang="en-GB" dirty="0" err="1"/>
              <a:t>commodi</a:t>
            </a:r>
            <a:r>
              <a:rPr lang="en-GB" dirty="0"/>
              <a:t> </a:t>
            </a:r>
            <a:r>
              <a:rPr lang="en-GB" dirty="0" err="1"/>
              <a:t>consequatur</a:t>
            </a:r>
            <a:r>
              <a:rPr lang="en-GB" dirty="0"/>
              <a:t> </a:t>
            </a:r>
            <a:r>
              <a:rPr lang="en-GB" dirty="0" err="1"/>
              <a:t>auteml</a:t>
            </a:r>
            <a:r>
              <a:rPr lang="en-GB" dirty="0"/>
              <a:t> </a:t>
            </a:r>
            <a:r>
              <a:rPr lang="en-GB" dirty="0" err="1"/>
              <a:t>eum</a:t>
            </a:r>
            <a:r>
              <a:rPr lang="en-GB" dirty="0"/>
              <a:t> </a:t>
            </a:r>
            <a:r>
              <a:rPr lang="en-GB" dirty="0" err="1"/>
              <a:t>iure</a:t>
            </a:r>
            <a:r>
              <a:rPr lang="en-GB" dirty="0"/>
              <a:t>.</a:t>
            </a:r>
          </a:p>
          <a:p>
            <a:pPr lvl="0"/>
            <a:endParaRPr lang="en-GB" dirty="0"/>
          </a:p>
        </p:txBody>
      </p:sp>
      <p:sp>
        <p:nvSpPr>
          <p:cNvPr id="21" name="Text Placeholder 20">
            <a:extLst>
              <a:ext uri="{FF2B5EF4-FFF2-40B4-BE49-F238E27FC236}">
                <a16:creationId xmlns:a16="http://schemas.microsoft.com/office/drawing/2014/main" id="{A51825F6-D7AA-467D-A7EB-01E730FF69BF}"/>
              </a:ext>
            </a:extLst>
          </p:cNvPr>
          <p:cNvSpPr>
            <a:spLocks noGrp="1"/>
          </p:cNvSpPr>
          <p:nvPr>
            <p:ph type="body" sz="quarter" idx="15" hasCustomPrompt="1"/>
          </p:nvPr>
        </p:nvSpPr>
        <p:spPr>
          <a:xfrm>
            <a:off x="2278800" y="4525200"/>
            <a:ext cx="3492000" cy="1288800"/>
          </a:xfrm>
        </p:spPr>
        <p:txBody>
          <a:bodyPr/>
          <a:lstStyle>
            <a:lvl1pPr algn="ctr">
              <a:buNone/>
              <a:defRPr sz="1600"/>
            </a:lvl1pPr>
          </a:lstStyle>
          <a:p>
            <a:pPr lvl="0"/>
            <a:r>
              <a:rPr lang="en-GB" dirty="0"/>
              <a:t>16pt supporting copy approximately</a:t>
            </a:r>
            <a:br>
              <a:rPr lang="en-GB" dirty="0"/>
            </a:br>
            <a:r>
              <a:rPr lang="en-GB" dirty="0"/>
              <a:t>25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exercitationem</a:t>
            </a:r>
            <a:r>
              <a:rPr lang="en-GB" dirty="0"/>
              <a:t> </a:t>
            </a:r>
            <a:r>
              <a:rPr lang="en-GB" dirty="0" err="1"/>
              <a:t>ullam</a:t>
            </a:r>
            <a:r>
              <a:rPr lang="en-GB" dirty="0"/>
              <a:t> corporis </a:t>
            </a:r>
            <a:r>
              <a:rPr lang="en-GB" dirty="0" err="1"/>
              <a:t>suscipit</a:t>
            </a:r>
            <a:r>
              <a:rPr lang="en-GB" dirty="0"/>
              <a:t> </a:t>
            </a:r>
            <a:r>
              <a:rPr lang="en-GB" dirty="0" err="1"/>
              <a:t>laboriosam</a:t>
            </a:r>
            <a:r>
              <a:rPr lang="en-GB" dirty="0"/>
              <a:t>, </a:t>
            </a:r>
            <a:r>
              <a:rPr lang="en-GB" dirty="0" err="1"/>
              <a:t>nsi</a:t>
            </a:r>
            <a:r>
              <a:rPr lang="en-GB" dirty="0"/>
              <a:t> </a:t>
            </a:r>
            <a:r>
              <a:rPr lang="en-GB" dirty="0" err="1"/>
              <a:t>ut</a:t>
            </a:r>
            <a:r>
              <a:rPr lang="en-GB" dirty="0"/>
              <a:t> </a:t>
            </a:r>
            <a:r>
              <a:rPr lang="en-GB" dirty="0" err="1"/>
              <a:t>aliquid</a:t>
            </a:r>
            <a:r>
              <a:rPr lang="en-GB" dirty="0"/>
              <a:t> ex </a:t>
            </a:r>
            <a:r>
              <a:rPr lang="en-GB" dirty="0" err="1"/>
              <a:t>ea</a:t>
            </a:r>
            <a:r>
              <a:rPr lang="en-GB" dirty="0"/>
              <a:t> </a:t>
            </a:r>
            <a:r>
              <a:rPr lang="en-GB" dirty="0" err="1"/>
              <a:t>commodi</a:t>
            </a:r>
            <a:r>
              <a:rPr lang="en-GB" dirty="0"/>
              <a:t> </a:t>
            </a:r>
            <a:r>
              <a:rPr lang="en-GB" dirty="0" err="1"/>
              <a:t>consequatur</a:t>
            </a:r>
            <a:r>
              <a:rPr lang="en-GB" dirty="0"/>
              <a:t> </a:t>
            </a:r>
            <a:r>
              <a:rPr lang="en-GB" dirty="0" err="1"/>
              <a:t>auteml</a:t>
            </a:r>
            <a:r>
              <a:rPr lang="en-GB" dirty="0"/>
              <a:t> </a:t>
            </a:r>
            <a:r>
              <a:rPr lang="en-GB" dirty="0" err="1"/>
              <a:t>eum</a:t>
            </a:r>
            <a:r>
              <a:rPr lang="en-GB" dirty="0"/>
              <a:t> </a:t>
            </a:r>
            <a:r>
              <a:rPr lang="en-GB" dirty="0" err="1"/>
              <a:t>iure</a:t>
            </a:r>
            <a:r>
              <a:rPr lang="en-GB" dirty="0"/>
              <a:t>.</a:t>
            </a:r>
          </a:p>
          <a:p>
            <a:pPr lvl="0"/>
            <a:endParaRPr lang="en-GB" dirty="0"/>
          </a:p>
        </p:txBody>
      </p:sp>
      <p:cxnSp>
        <p:nvCxnSpPr>
          <p:cNvPr id="14" name="Straight Connector 13">
            <a:extLst>
              <a:ext uri="{FF2B5EF4-FFF2-40B4-BE49-F238E27FC236}">
                <a16:creationId xmlns:a16="http://schemas.microsoft.com/office/drawing/2014/main" id="{0C6F116D-AB1A-4A02-9AF7-1B2C6449DE35}"/>
              </a:ext>
            </a:extLst>
          </p:cNvPr>
          <p:cNvCxnSpPr>
            <a:cxnSpLocks/>
          </p:cNvCxnSpPr>
          <p:nvPr userDrawn="1"/>
        </p:nvCxnSpPr>
        <p:spPr>
          <a:xfrm>
            <a:off x="6096000" y="1811338"/>
            <a:ext cx="0" cy="4354512"/>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8A36CEC-F4BA-4EED-9C66-A18F5FB061D4}"/>
              </a:ext>
            </a:extLst>
          </p:cNvPr>
          <p:cNvCxnSpPr>
            <a:cxnSpLocks/>
          </p:cNvCxnSpPr>
          <p:nvPr userDrawn="1"/>
        </p:nvCxnSpPr>
        <p:spPr>
          <a:xfrm>
            <a:off x="2279650" y="3848514"/>
            <a:ext cx="7632700" cy="0"/>
          </a:xfrm>
          <a:prstGeom prst="line">
            <a:avLst/>
          </a:prstGeom>
        </p:spPr>
        <p:style>
          <a:lnRef idx="1">
            <a:schemeClr val="accent1"/>
          </a:lnRef>
          <a:fillRef idx="0">
            <a:schemeClr val="accent1"/>
          </a:fillRef>
          <a:effectRef idx="0">
            <a:schemeClr val="accent1"/>
          </a:effectRef>
          <a:fontRef idx="minor">
            <a:schemeClr val="tx1"/>
          </a:fontRef>
        </p:style>
      </p:cxnSp>
      <p:sp>
        <p:nvSpPr>
          <p:cNvPr id="5" name="Text Placeholder 4">
            <a:extLst>
              <a:ext uri="{FF2B5EF4-FFF2-40B4-BE49-F238E27FC236}">
                <a16:creationId xmlns:a16="http://schemas.microsoft.com/office/drawing/2014/main" id="{97FF2B72-512C-4010-85BE-147BD09649CF}"/>
              </a:ext>
            </a:extLst>
          </p:cNvPr>
          <p:cNvSpPr>
            <a:spLocks noGrp="1"/>
          </p:cNvSpPr>
          <p:nvPr>
            <p:ph type="body" sz="quarter" idx="16" hasCustomPrompt="1"/>
          </p:nvPr>
        </p:nvSpPr>
        <p:spPr>
          <a:xfrm>
            <a:off x="6418800" y="4125600"/>
            <a:ext cx="3491957" cy="399600"/>
          </a:xfrm>
        </p:spPr>
        <p:txBody>
          <a:bodyPr/>
          <a:lstStyle>
            <a:lvl1pPr algn="ctr">
              <a:defRPr sz="1200" b="1">
                <a:solidFill>
                  <a:schemeClr val="accent1"/>
                </a:solidFill>
                <a:latin typeface="Arial" panose="020B0604020202020204" pitchFamily="34" charset="0"/>
                <a:cs typeface="Arial" panose="020B0604020202020204" pitchFamily="34" charset="0"/>
              </a:defRPr>
            </a:lvl1pPr>
          </a:lstStyle>
          <a:p>
            <a:pPr lvl="0"/>
            <a:r>
              <a:rPr lang="en-GB" dirty="0"/>
              <a:t>Supporting heading</a:t>
            </a:r>
          </a:p>
        </p:txBody>
      </p:sp>
      <p:sp>
        <p:nvSpPr>
          <p:cNvPr id="9" name="Text Placeholder 8">
            <a:extLst>
              <a:ext uri="{FF2B5EF4-FFF2-40B4-BE49-F238E27FC236}">
                <a16:creationId xmlns:a16="http://schemas.microsoft.com/office/drawing/2014/main" id="{F5389F8A-A639-428F-9FFF-80A339785B37}"/>
              </a:ext>
            </a:extLst>
          </p:cNvPr>
          <p:cNvSpPr>
            <a:spLocks noGrp="1"/>
          </p:cNvSpPr>
          <p:nvPr>
            <p:ph type="body" sz="quarter" idx="17" hasCustomPrompt="1"/>
          </p:nvPr>
        </p:nvSpPr>
        <p:spPr>
          <a:xfrm>
            <a:off x="6418263" y="4525200"/>
            <a:ext cx="3492500" cy="1288800"/>
          </a:xfrm>
        </p:spPr>
        <p:txBody>
          <a:bodyPr/>
          <a:lstStyle>
            <a:lvl1pPr algn="ctr">
              <a:buNone/>
              <a:defRPr sz="1600"/>
            </a:lvl1pPr>
          </a:lstStyle>
          <a:p>
            <a:pPr lvl="0"/>
            <a:r>
              <a:rPr lang="en-GB" dirty="0"/>
              <a:t>16pt supporting copy approximately</a:t>
            </a:r>
            <a:br>
              <a:rPr lang="en-GB" dirty="0"/>
            </a:br>
            <a:r>
              <a:rPr lang="en-GB" dirty="0"/>
              <a:t>25 words </a:t>
            </a:r>
            <a:r>
              <a:rPr lang="en-GB" dirty="0" err="1"/>
              <a:t>ut</a:t>
            </a:r>
            <a:r>
              <a:rPr lang="en-GB" dirty="0"/>
              <a:t> </a:t>
            </a:r>
            <a:r>
              <a:rPr lang="en-GB" dirty="0" err="1"/>
              <a:t>enim</a:t>
            </a:r>
            <a:r>
              <a:rPr lang="en-GB" dirty="0"/>
              <a:t> ad minima </a:t>
            </a:r>
            <a:r>
              <a:rPr lang="en-GB" dirty="0" err="1"/>
              <a:t>veniam</a:t>
            </a:r>
            <a:r>
              <a:rPr lang="en-GB" dirty="0"/>
              <a:t>, </a:t>
            </a:r>
            <a:r>
              <a:rPr lang="en-GB" dirty="0" err="1"/>
              <a:t>quis</a:t>
            </a:r>
            <a:r>
              <a:rPr lang="en-GB" dirty="0"/>
              <a:t> nostrum </a:t>
            </a:r>
            <a:r>
              <a:rPr lang="en-GB" dirty="0" err="1"/>
              <a:t>exercitationem</a:t>
            </a:r>
            <a:r>
              <a:rPr lang="en-GB" dirty="0"/>
              <a:t> </a:t>
            </a:r>
            <a:r>
              <a:rPr lang="en-GB" dirty="0" err="1"/>
              <a:t>ullam</a:t>
            </a:r>
            <a:r>
              <a:rPr lang="en-GB" dirty="0"/>
              <a:t> corporis </a:t>
            </a:r>
            <a:r>
              <a:rPr lang="en-GB" dirty="0" err="1"/>
              <a:t>suscipit</a:t>
            </a:r>
            <a:r>
              <a:rPr lang="en-GB" dirty="0"/>
              <a:t> </a:t>
            </a:r>
            <a:r>
              <a:rPr lang="en-GB" dirty="0" err="1"/>
              <a:t>laboriosam</a:t>
            </a:r>
            <a:r>
              <a:rPr lang="en-GB" dirty="0"/>
              <a:t>, </a:t>
            </a:r>
            <a:r>
              <a:rPr lang="en-GB" dirty="0" err="1"/>
              <a:t>nsi</a:t>
            </a:r>
            <a:r>
              <a:rPr lang="en-GB" dirty="0"/>
              <a:t> </a:t>
            </a:r>
            <a:r>
              <a:rPr lang="en-GB" dirty="0" err="1"/>
              <a:t>ut</a:t>
            </a:r>
            <a:r>
              <a:rPr lang="en-GB" dirty="0"/>
              <a:t> </a:t>
            </a:r>
            <a:r>
              <a:rPr lang="en-GB" dirty="0" err="1"/>
              <a:t>aliquid</a:t>
            </a:r>
            <a:r>
              <a:rPr lang="en-GB" dirty="0"/>
              <a:t> ex </a:t>
            </a:r>
            <a:r>
              <a:rPr lang="en-GB" dirty="0" err="1"/>
              <a:t>ea</a:t>
            </a:r>
            <a:r>
              <a:rPr lang="en-GB" dirty="0"/>
              <a:t> </a:t>
            </a:r>
            <a:r>
              <a:rPr lang="en-GB" dirty="0" err="1"/>
              <a:t>commodi</a:t>
            </a:r>
            <a:r>
              <a:rPr lang="en-GB" dirty="0"/>
              <a:t> </a:t>
            </a:r>
            <a:r>
              <a:rPr lang="en-GB" dirty="0" err="1"/>
              <a:t>consequatur</a:t>
            </a:r>
            <a:r>
              <a:rPr lang="en-GB" dirty="0"/>
              <a:t> </a:t>
            </a:r>
            <a:r>
              <a:rPr lang="en-GB" dirty="0" err="1"/>
              <a:t>auteml</a:t>
            </a:r>
            <a:r>
              <a:rPr lang="en-GB" dirty="0"/>
              <a:t> </a:t>
            </a:r>
            <a:r>
              <a:rPr lang="en-GB" dirty="0" err="1"/>
              <a:t>eum</a:t>
            </a:r>
            <a:r>
              <a:rPr lang="en-GB" dirty="0"/>
              <a:t> </a:t>
            </a:r>
            <a:r>
              <a:rPr lang="en-GB" dirty="0" err="1"/>
              <a:t>iure</a:t>
            </a:r>
            <a:r>
              <a:rPr lang="en-GB" dirty="0"/>
              <a:t>.</a:t>
            </a:r>
          </a:p>
        </p:txBody>
      </p:sp>
    </p:spTree>
    <p:extLst>
      <p:ext uri="{BB962C8B-B14F-4D97-AF65-F5344CB8AC3E}">
        <p14:creationId xmlns:p14="http://schemas.microsoft.com/office/powerpoint/2010/main" val="123119496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4" name="Text Placeholder 12">
            <a:extLst>
              <a:ext uri="{FF2B5EF4-FFF2-40B4-BE49-F238E27FC236}">
                <a16:creationId xmlns:a16="http://schemas.microsoft.com/office/drawing/2014/main" id="{6A5B0387-226C-46FC-9EB2-EE61FC8E4006}"/>
              </a:ext>
            </a:extLst>
          </p:cNvPr>
          <p:cNvSpPr>
            <a:spLocks noGrp="1"/>
          </p:cNvSpPr>
          <p:nvPr>
            <p:ph type="body" sz="quarter" idx="11" hasCustomPrompt="1"/>
          </p:nvPr>
        </p:nvSpPr>
        <p:spPr>
          <a:xfrm>
            <a:off x="658812" y="587958"/>
            <a:ext cx="9037637" cy="531742"/>
          </a:xfrm>
          <a:prstGeom prst="rect">
            <a:avLst/>
          </a:prstGeom>
        </p:spPr>
        <p:txBody>
          <a:bodyPr>
            <a:noAutofit/>
          </a:bodyPr>
          <a:lstStyle>
            <a:lvl1pPr marL="0" indent="0">
              <a:lnSpc>
                <a:spcPct val="100000"/>
              </a:lnSpc>
              <a:spcBef>
                <a:spcPts val="0"/>
              </a:spcBef>
              <a:buFontTx/>
              <a:buNone/>
              <a:defRPr sz="4000">
                <a:solidFill>
                  <a:schemeClr val="tx1">
                    <a:lumMod val="90000"/>
                    <a:lumOff val="10000"/>
                  </a:schemeClr>
                </a:solidFill>
                <a:latin typeface="Times New Roman" panose="02020603050405020304" pitchFamily="18" charset="0"/>
                <a:cs typeface="Times New Roman" panose="02020603050405020304" pitchFamily="18" charset="0"/>
              </a:defRPr>
            </a:lvl1pPr>
          </a:lstStyle>
          <a:p>
            <a:pPr lvl="0"/>
            <a:r>
              <a:rPr lang="en-GB" dirty="0"/>
              <a:t>Main heading </a:t>
            </a:r>
          </a:p>
        </p:txBody>
      </p:sp>
      <p:sp>
        <p:nvSpPr>
          <p:cNvPr id="3" name="Media Placeholder 2">
            <a:extLst>
              <a:ext uri="{FF2B5EF4-FFF2-40B4-BE49-F238E27FC236}">
                <a16:creationId xmlns:a16="http://schemas.microsoft.com/office/drawing/2014/main" id="{511C8CDD-36AD-4D9A-9ECB-DB3F236688F5}"/>
              </a:ext>
            </a:extLst>
          </p:cNvPr>
          <p:cNvSpPr>
            <a:spLocks noGrp="1"/>
          </p:cNvSpPr>
          <p:nvPr>
            <p:ph type="media" sz="quarter" idx="12" hasCustomPrompt="1"/>
          </p:nvPr>
        </p:nvSpPr>
        <p:spPr>
          <a:xfrm>
            <a:off x="0" y="0"/>
            <a:ext cx="12192000" cy="6858000"/>
          </a:xfrm>
          <a:prstGeom prst="rect">
            <a:avLst/>
          </a:prstGeom>
          <a:solidFill>
            <a:schemeClr val="bg1">
              <a:lumMod val="95000"/>
            </a:schemeClr>
          </a:solidFill>
        </p:spPr>
        <p:txBody>
          <a:bodyPr tIns="504000" anchor="ctr">
            <a:normAutofit/>
          </a:bodyPr>
          <a:lstStyle>
            <a:lvl1pPr marL="0" indent="0" algn="ctr">
              <a:buFontTx/>
              <a:buNone/>
              <a:defRPr sz="1800"/>
            </a:lvl1pPr>
          </a:lstStyle>
          <a:p>
            <a:r>
              <a:rPr lang="en-GB" dirty="0"/>
              <a:t>Click on the icon to add media</a:t>
            </a:r>
          </a:p>
        </p:txBody>
      </p:sp>
      <p:sp>
        <p:nvSpPr>
          <p:cNvPr id="2" name="Footer Placeholder 1">
            <a:extLst>
              <a:ext uri="{FF2B5EF4-FFF2-40B4-BE49-F238E27FC236}">
                <a16:creationId xmlns:a16="http://schemas.microsoft.com/office/drawing/2014/main" id="{4F780FC4-2FA4-41CD-8E51-33935D575ECD}"/>
              </a:ext>
            </a:extLst>
          </p:cNvPr>
          <p:cNvSpPr>
            <a:spLocks noGrp="1"/>
          </p:cNvSpPr>
          <p:nvPr>
            <p:ph type="ftr" sz="quarter" idx="13"/>
          </p:nvPr>
        </p:nvSpPr>
        <p:spPr/>
        <p:txBody>
          <a:bodyPr/>
          <a:lstStyle/>
          <a:p>
            <a:endParaRPr lang="en-GB" dirty="0"/>
          </a:p>
        </p:txBody>
      </p:sp>
      <p:sp>
        <p:nvSpPr>
          <p:cNvPr id="5" name="Slide Number Placeholder 4">
            <a:extLst>
              <a:ext uri="{FF2B5EF4-FFF2-40B4-BE49-F238E27FC236}">
                <a16:creationId xmlns:a16="http://schemas.microsoft.com/office/drawing/2014/main" id="{3FF17C92-48FF-40D7-A1DB-806E7779A90E}"/>
              </a:ext>
            </a:extLst>
          </p:cNvPr>
          <p:cNvSpPr>
            <a:spLocks noGrp="1"/>
          </p:cNvSpPr>
          <p:nvPr>
            <p:ph type="sldNum" sz="quarter" idx="14"/>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14895504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 image">
    <p:spTree>
      <p:nvGrpSpPr>
        <p:cNvPr id="1" name=""/>
        <p:cNvGrpSpPr/>
        <p:nvPr/>
      </p:nvGrpSpPr>
      <p:grpSpPr>
        <a:xfrm>
          <a:off x="0" y="0"/>
          <a:ext cx="0" cy="0"/>
          <a:chOff x="0" y="0"/>
          <a:chExt cx="0" cy="0"/>
        </a:xfrm>
      </p:grpSpPr>
      <p:sp>
        <p:nvSpPr>
          <p:cNvPr id="4" name="Text Placeholder 12">
            <a:extLst>
              <a:ext uri="{FF2B5EF4-FFF2-40B4-BE49-F238E27FC236}">
                <a16:creationId xmlns:a16="http://schemas.microsoft.com/office/drawing/2014/main" id="{6A5B0387-226C-46FC-9EB2-EE61FC8E4006}"/>
              </a:ext>
            </a:extLst>
          </p:cNvPr>
          <p:cNvSpPr>
            <a:spLocks noGrp="1"/>
          </p:cNvSpPr>
          <p:nvPr>
            <p:ph type="body" sz="quarter" idx="11" hasCustomPrompt="1"/>
          </p:nvPr>
        </p:nvSpPr>
        <p:spPr>
          <a:xfrm>
            <a:off x="658812" y="587958"/>
            <a:ext cx="9037637" cy="531742"/>
          </a:xfrm>
          <a:prstGeom prst="rect">
            <a:avLst/>
          </a:prstGeom>
        </p:spPr>
        <p:txBody>
          <a:bodyPr>
            <a:noAutofit/>
          </a:bodyPr>
          <a:lstStyle>
            <a:lvl1pPr marL="0" indent="0">
              <a:lnSpc>
                <a:spcPct val="100000"/>
              </a:lnSpc>
              <a:spcBef>
                <a:spcPts val="0"/>
              </a:spcBef>
              <a:buFontTx/>
              <a:buNone/>
              <a:defRPr sz="4000">
                <a:solidFill>
                  <a:schemeClr val="tx1">
                    <a:lumMod val="90000"/>
                    <a:lumOff val="10000"/>
                  </a:schemeClr>
                </a:solidFill>
                <a:latin typeface="Times New Roman" panose="02020603050405020304" pitchFamily="18" charset="0"/>
                <a:cs typeface="Times New Roman" panose="02020603050405020304" pitchFamily="18" charset="0"/>
              </a:defRPr>
            </a:lvl1pPr>
          </a:lstStyle>
          <a:p>
            <a:pPr lvl="0"/>
            <a:r>
              <a:rPr lang="en-GB" dirty="0"/>
              <a:t>Main heading </a:t>
            </a:r>
          </a:p>
        </p:txBody>
      </p:sp>
      <p:sp>
        <p:nvSpPr>
          <p:cNvPr id="5" name="Picture Placeholder 4">
            <a:extLst>
              <a:ext uri="{FF2B5EF4-FFF2-40B4-BE49-F238E27FC236}">
                <a16:creationId xmlns:a16="http://schemas.microsoft.com/office/drawing/2014/main" id="{37F14EF7-3C01-41FF-99B8-A80CF85BC22F}"/>
              </a:ext>
            </a:extLst>
          </p:cNvPr>
          <p:cNvSpPr>
            <a:spLocks noGrp="1"/>
          </p:cNvSpPr>
          <p:nvPr>
            <p:ph type="pic" sz="quarter" idx="12" hasCustomPrompt="1"/>
          </p:nvPr>
        </p:nvSpPr>
        <p:spPr>
          <a:xfrm>
            <a:off x="0" y="0"/>
            <a:ext cx="12192000" cy="6858000"/>
          </a:xfrm>
          <a:prstGeom prst="rect">
            <a:avLst/>
          </a:prstGeom>
          <a:solidFill>
            <a:schemeClr val="bg1">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7" name="Text Placeholder 2">
            <a:extLst>
              <a:ext uri="{FF2B5EF4-FFF2-40B4-BE49-F238E27FC236}">
                <a16:creationId xmlns:a16="http://schemas.microsoft.com/office/drawing/2014/main" id="{41264D5E-B5F3-41C4-AC1D-AC0CEA36F747}"/>
              </a:ext>
            </a:extLst>
          </p:cNvPr>
          <p:cNvSpPr>
            <a:spLocks noGrp="1"/>
          </p:cNvSpPr>
          <p:nvPr>
            <p:ph type="body" sz="quarter" idx="24" hasCustomPrompt="1"/>
          </p:nvPr>
        </p:nvSpPr>
        <p:spPr>
          <a:xfrm rot="16200000">
            <a:off x="11585300" y="6245144"/>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B8CBD6AC-E677-4A0A-89C6-9B9556EA4299}"/>
              </a:ext>
            </a:extLst>
          </p:cNvPr>
          <p:cNvSpPr>
            <a:spLocks noGrp="1"/>
          </p:cNvSpPr>
          <p:nvPr>
            <p:ph type="ftr" sz="quarter" idx="25"/>
          </p:nvPr>
        </p:nvSpPr>
        <p:spPr/>
        <p:txBody>
          <a:bodyPr/>
          <a:lstStyle/>
          <a:p>
            <a:endParaRPr lang="en-GB" dirty="0"/>
          </a:p>
        </p:txBody>
      </p:sp>
      <p:sp>
        <p:nvSpPr>
          <p:cNvPr id="3" name="Slide Number Placeholder 2">
            <a:extLst>
              <a:ext uri="{FF2B5EF4-FFF2-40B4-BE49-F238E27FC236}">
                <a16:creationId xmlns:a16="http://schemas.microsoft.com/office/drawing/2014/main" id="{7B373CDC-E785-4797-8E61-FE03967E7230}"/>
              </a:ext>
            </a:extLst>
          </p:cNvPr>
          <p:cNvSpPr>
            <a:spLocks noGrp="1"/>
          </p:cNvSpPr>
          <p:nvPr>
            <p:ph type="sldNum" sz="quarter" idx="26"/>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38352391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 images">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8A7679B5-CA7A-4028-B7EA-48119129ECAC}"/>
              </a:ext>
            </a:extLst>
          </p:cNvPr>
          <p:cNvSpPr>
            <a:spLocks noGrp="1"/>
          </p:cNvSpPr>
          <p:nvPr>
            <p:ph type="pic" sz="quarter" idx="10" hasCustomPrompt="1"/>
          </p:nvPr>
        </p:nvSpPr>
        <p:spPr>
          <a:xfrm>
            <a:off x="-1" y="0"/>
            <a:ext cx="5978525" cy="6858000"/>
          </a:xfrm>
          <a:prstGeom prst="rect">
            <a:avLst/>
          </a:prstGeom>
          <a:solidFill>
            <a:schemeClr val="bg1">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5" name="Picture Placeholder 3">
            <a:extLst>
              <a:ext uri="{FF2B5EF4-FFF2-40B4-BE49-F238E27FC236}">
                <a16:creationId xmlns:a16="http://schemas.microsoft.com/office/drawing/2014/main" id="{1C262F76-6DCD-4E66-8B34-63019F8A517D}"/>
              </a:ext>
            </a:extLst>
          </p:cNvPr>
          <p:cNvSpPr>
            <a:spLocks noGrp="1"/>
          </p:cNvSpPr>
          <p:nvPr>
            <p:ph type="pic" sz="quarter" idx="11" hasCustomPrompt="1"/>
          </p:nvPr>
        </p:nvSpPr>
        <p:spPr>
          <a:xfrm>
            <a:off x="6213477" y="0"/>
            <a:ext cx="5971326" cy="6858000"/>
          </a:xfrm>
          <a:prstGeom prst="rect">
            <a:avLst/>
          </a:prstGeom>
          <a:solidFill>
            <a:schemeClr val="bg1">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9" name="Text Placeholder 2">
            <a:extLst>
              <a:ext uri="{FF2B5EF4-FFF2-40B4-BE49-F238E27FC236}">
                <a16:creationId xmlns:a16="http://schemas.microsoft.com/office/drawing/2014/main" id="{F609480A-042D-452E-B40C-46C493AB9B49}"/>
              </a:ext>
            </a:extLst>
          </p:cNvPr>
          <p:cNvSpPr>
            <a:spLocks noGrp="1"/>
          </p:cNvSpPr>
          <p:nvPr>
            <p:ph type="body" sz="quarter" idx="25" hasCustomPrompt="1"/>
          </p:nvPr>
        </p:nvSpPr>
        <p:spPr>
          <a:xfrm rot="16200000">
            <a:off x="11584722" y="6263147"/>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754EF402-C451-403B-AB49-B445BD4E1830}"/>
              </a:ext>
            </a:extLst>
          </p:cNvPr>
          <p:cNvSpPr>
            <a:spLocks noGrp="1"/>
          </p:cNvSpPr>
          <p:nvPr>
            <p:ph type="ftr" sz="quarter" idx="26"/>
          </p:nvPr>
        </p:nvSpPr>
        <p:spPr/>
        <p:txBody>
          <a:bodyPr/>
          <a:lstStyle/>
          <a:p>
            <a:endParaRPr lang="en-GB" dirty="0"/>
          </a:p>
        </p:txBody>
      </p:sp>
      <p:sp>
        <p:nvSpPr>
          <p:cNvPr id="3" name="Slide Number Placeholder 2">
            <a:extLst>
              <a:ext uri="{FF2B5EF4-FFF2-40B4-BE49-F238E27FC236}">
                <a16:creationId xmlns:a16="http://schemas.microsoft.com/office/drawing/2014/main" id="{B25F47FB-DD28-4903-92F9-019BE6B8B5AC}"/>
              </a:ext>
            </a:extLst>
          </p:cNvPr>
          <p:cNvSpPr>
            <a:spLocks noGrp="1"/>
          </p:cNvSpPr>
          <p:nvPr>
            <p:ph type="sldNum" sz="quarter" idx="27"/>
          </p:nvPr>
        </p:nvSpPr>
        <p:spPr/>
        <p:txBody>
          <a:bodyPr/>
          <a:lstStyle/>
          <a:p>
            <a:fld id="{1BE232AB-0B06-425F-9ADD-32A9A3D01189}" type="slidenum">
              <a:rPr lang="en-GB" smtClean="0"/>
              <a:pPr/>
              <a:t>‹#›</a:t>
            </a:fld>
            <a:endParaRPr lang="en-GB" dirty="0"/>
          </a:p>
        </p:txBody>
      </p:sp>
      <p:sp>
        <p:nvSpPr>
          <p:cNvPr id="10" name="Text Placeholder 2">
            <a:extLst>
              <a:ext uri="{FF2B5EF4-FFF2-40B4-BE49-F238E27FC236}">
                <a16:creationId xmlns:a16="http://schemas.microsoft.com/office/drawing/2014/main" id="{D0951A9D-7B15-4E0F-AEFB-270AB4181DF8}"/>
              </a:ext>
            </a:extLst>
          </p:cNvPr>
          <p:cNvSpPr>
            <a:spLocks noGrp="1"/>
          </p:cNvSpPr>
          <p:nvPr>
            <p:ph type="body" sz="quarter" idx="28" hasCustomPrompt="1"/>
          </p:nvPr>
        </p:nvSpPr>
        <p:spPr>
          <a:xfrm rot="16200000">
            <a:off x="5404298" y="6245143"/>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Tree>
    <p:extLst>
      <p:ext uri="{BB962C8B-B14F-4D97-AF65-F5344CB8AC3E}">
        <p14:creationId xmlns:p14="http://schemas.microsoft.com/office/powerpoint/2010/main" val="27109634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4">
    <p:spTree>
      <p:nvGrpSpPr>
        <p:cNvPr id="1" name=""/>
        <p:cNvGrpSpPr/>
        <p:nvPr/>
      </p:nvGrpSpPr>
      <p:grpSpPr>
        <a:xfrm>
          <a:off x="0" y="0"/>
          <a:ext cx="0" cy="0"/>
          <a:chOff x="0" y="0"/>
          <a:chExt cx="0" cy="0"/>
        </a:xfrm>
      </p:grpSpPr>
      <p:sp>
        <p:nvSpPr>
          <p:cNvPr id="14" name="Title 2">
            <a:extLst>
              <a:ext uri="{FF2B5EF4-FFF2-40B4-BE49-F238E27FC236}">
                <a16:creationId xmlns:a16="http://schemas.microsoft.com/office/drawing/2014/main" id="{699F18F3-83CE-4B8C-A573-BB143024441D}"/>
              </a:ext>
            </a:extLst>
          </p:cNvPr>
          <p:cNvSpPr>
            <a:spLocks noGrp="1"/>
          </p:cNvSpPr>
          <p:nvPr>
            <p:ph type="title" hasCustomPrompt="1"/>
          </p:nvPr>
        </p:nvSpPr>
        <p:spPr>
          <a:xfrm>
            <a:off x="658811" y="2411999"/>
            <a:ext cx="5102416" cy="615553"/>
          </a:xfrm>
        </p:spPr>
        <p:txBody>
          <a:bodyPr anchor="b" anchorCtr="0"/>
          <a:lstStyle>
            <a:lvl1pPr>
              <a:lnSpc>
                <a:spcPct val="100000"/>
              </a:lnSpc>
              <a:defRPr/>
            </a:lvl1pPr>
          </a:lstStyle>
          <a:p>
            <a:r>
              <a:rPr lang="en-GB" dirty="0"/>
              <a:t>Cover title</a:t>
            </a:r>
          </a:p>
        </p:txBody>
      </p:sp>
      <p:sp>
        <p:nvSpPr>
          <p:cNvPr id="15" name="Subtitle 2">
            <a:extLst>
              <a:ext uri="{FF2B5EF4-FFF2-40B4-BE49-F238E27FC236}">
                <a16:creationId xmlns:a16="http://schemas.microsoft.com/office/drawing/2014/main" id="{F3997B08-B5A4-41AD-83CF-D0095C2EAC27}"/>
              </a:ext>
            </a:extLst>
          </p:cNvPr>
          <p:cNvSpPr>
            <a:spLocks noGrp="1"/>
          </p:cNvSpPr>
          <p:nvPr>
            <p:ph type="subTitle" idx="1" hasCustomPrompt="1"/>
          </p:nvPr>
        </p:nvSpPr>
        <p:spPr>
          <a:xfrm>
            <a:off x="658814" y="3132000"/>
            <a:ext cx="5102415" cy="387798"/>
          </a:xfrm>
        </p:spPr>
        <p:txBody>
          <a:bodyPr lIns="0" tIns="0" rIns="0" bIns="0">
            <a:noAutofit/>
          </a:bodyPr>
          <a:lstStyle>
            <a:lvl1pPr marL="0" indent="0" algn="l">
              <a:buNone/>
              <a:defRPr lang="en-GB" sz="2800" kern="1200" dirty="0">
                <a:solidFill>
                  <a:schemeClr val="accent1"/>
                </a:solidFill>
                <a:latin typeface="Times New Roman" panose="02020603050405020304" pitchFamily="18" charset="0"/>
                <a:ea typeface="+mn-ea"/>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90000"/>
              </a:lnSpc>
              <a:spcBef>
                <a:spcPts val="1000"/>
              </a:spcBef>
              <a:buFontTx/>
              <a:buNone/>
            </a:pPr>
            <a:r>
              <a:rPr lang="en-GB" dirty="0"/>
              <a:t>Cover subtitle</a:t>
            </a:r>
          </a:p>
        </p:txBody>
      </p:sp>
      <p:sp>
        <p:nvSpPr>
          <p:cNvPr id="16" name="Text Placeholder 2">
            <a:extLst>
              <a:ext uri="{FF2B5EF4-FFF2-40B4-BE49-F238E27FC236}">
                <a16:creationId xmlns:a16="http://schemas.microsoft.com/office/drawing/2014/main" id="{F5CFC4F1-DD06-4AC9-9EED-47E7BC6CE4F2}"/>
              </a:ext>
            </a:extLst>
          </p:cNvPr>
          <p:cNvSpPr>
            <a:spLocks noGrp="1"/>
          </p:cNvSpPr>
          <p:nvPr>
            <p:ph type="body" sz="quarter" idx="22" hasCustomPrompt="1"/>
          </p:nvPr>
        </p:nvSpPr>
        <p:spPr>
          <a:xfrm>
            <a:off x="658814" y="6026150"/>
            <a:ext cx="5102414" cy="174625"/>
          </a:xfrm>
          <a:prstGeom prst="rect">
            <a:avLst/>
          </a:prstGeom>
        </p:spPr>
        <p:txBody>
          <a:bodyPr lIns="0" tIns="0" rIns="0" bIns="0"/>
          <a:lstStyle>
            <a:lvl1pPr marL="0" indent="0">
              <a:buFontTx/>
              <a:buNone/>
              <a:defRPr sz="1200" b="1">
                <a:solidFill>
                  <a:schemeClr val="accent1"/>
                </a:solidFill>
                <a:latin typeface="Arial" panose="020B0604020202020204" pitchFamily="34" charset="0"/>
                <a:cs typeface="Arial" panose="020B0604020202020204" pitchFamily="34" charset="0"/>
              </a:defRPr>
            </a:lvl1pPr>
            <a:lvl2pPr marL="252000" indent="0">
              <a:buFontTx/>
              <a:buNone/>
              <a:defRPr/>
            </a:lvl2pPr>
            <a:lvl3pPr marL="914400" indent="0">
              <a:buFontTx/>
              <a:buNone/>
              <a:defRPr/>
            </a:lvl3pPr>
            <a:lvl4pPr marL="1371600" indent="0">
              <a:buFontTx/>
              <a:buNone/>
              <a:defRPr/>
            </a:lvl4pPr>
            <a:lvl5pPr marL="1828800" indent="0">
              <a:buFontTx/>
              <a:buNone/>
              <a:defRPr/>
            </a:lvl5pPr>
          </a:lstStyle>
          <a:p>
            <a:pPr lvl="0"/>
            <a:r>
              <a:rPr lang="en-GB" dirty="0" err="1"/>
              <a:t>Firstname</a:t>
            </a:r>
            <a:r>
              <a:rPr lang="en-GB" dirty="0"/>
              <a:t> </a:t>
            </a:r>
            <a:r>
              <a:rPr lang="en-GB" dirty="0" err="1"/>
              <a:t>Lastname</a:t>
            </a:r>
            <a:endParaRPr lang="en-GB" dirty="0"/>
          </a:p>
        </p:txBody>
      </p:sp>
      <p:sp>
        <p:nvSpPr>
          <p:cNvPr id="19" name="Text Placeholder 4">
            <a:extLst>
              <a:ext uri="{FF2B5EF4-FFF2-40B4-BE49-F238E27FC236}">
                <a16:creationId xmlns:a16="http://schemas.microsoft.com/office/drawing/2014/main" id="{3676BDDC-3D34-4941-A1E0-6D688809C9A3}"/>
              </a:ext>
            </a:extLst>
          </p:cNvPr>
          <p:cNvSpPr>
            <a:spLocks noGrp="1"/>
          </p:cNvSpPr>
          <p:nvPr>
            <p:ph type="body" sz="quarter" idx="23" hasCustomPrompt="1"/>
          </p:nvPr>
        </p:nvSpPr>
        <p:spPr>
          <a:xfrm>
            <a:off x="658813" y="6268670"/>
            <a:ext cx="5093294" cy="174624"/>
          </a:xfrm>
        </p:spPr>
        <p:txBody>
          <a:bodyPr>
            <a:noAutofit/>
          </a:bodyPr>
          <a:lstStyle>
            <a:lvl1pPr marL="0" indent="0">
              <a:buNone/>
              <a:defRPr sz="1200"/>
            </a:lvl1pPr>
          </a:lstStyle>
          <a:p>
            <a:pPr lvl="0"/>
            <a:r>
              <a:rPr lang="en-GB" dirty="0"/>
              <a:t>DDDD MMMM</a:t>
            </a:r>
          </a:p>
        </p:txBody>
      </p:sp>
      <p:sp>
        <p:nvSpPr>
          <p:cNvPr id="11" name="Picture Placeholder 2">
            <a:extLst>
              <a:ext uri="{FF2B5EF4-FFF2-40B4-BE49-F238E27FC236}">
                <a16:creationId xmlns:a16="http://schemas.microsoft.com/office/drawing/2014/main" id="{475704E1-6DE3-46F7-990A-1A4A9467262A}"/>
              </a:ext>
            </a:extLst>
          </p:cNvPr>
          <p:cNvSpPr>
            <a:spLocks noGrp="1"/>
          </p:cNvSpPr>
          <p:nvPr>
            <p:ph type="pic" sz="quarter" idx="21" hasCustomPrompt="1"/>
          </p:nvPr>
        </p:nvSpPr>
        <p:spPr>
          <a:xfrm>
            <a:off x="5983477" y="0"/>
            <a:ext cx="6203951" cy="6858000"/>
          </a:xfrm>
          <a:prstGeom prst="rect">
            <a:avLst/>
          </a:prstGeom>
          <a:solidFill>
            <a:schemeClr val="bg1">
              <a:lumMod val="95000"/>
            </a:schemeClr>
          </a:solidFill>
        </p:spPr>
        <p:txBody>
          <a:bodyPr tIns="504000" anchor="ctr">
            <a:normAutofit/>
          </a:bodyPr>
          <a:lstStyle>
            <a:lvl1pPr marL="0" indent="0" algn="ctr">
              <a:lnSpc>
                <a:spcPct val="80000"/>
              </a:lnSpc>
              <a:spcAft>
                <a:spcPts val="0"/>
              </a:spcAft>
              <a:buFontTx/>
              <a:buNone/>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0" name="Text Placeholder 2">
            <a:extLst>
              <a:ext uri="{FF2B5EF4-FFF2-40B4-BE49-F238E27FC236}">
                <a16:creationId xmlns:a16="http://schemas.microsoft.com/office/drawing/2014/main" id="{099E8267-E7EE-4182-963A-5CB334B5C1BC}"/>
              </a:ext>
            </a:extLst>
          </p:cNvPr>
          <p:cNvSpPr>
            <a:spLocks noGrp="1"/>
          </p:cNvSpPr>
          <p:nvPr>
            <p:ph type="body" sz="quarter" idx="24" hasCustomPrompt="1"/>
          </p:nvPr>
        </p:nvSpPr>
        <p:spPr>
          <a:xfrm rot="16200000">
            <a:off x="11533994" y="6193839"/>
            <a:ext cx="914400" cy="413923"/>
          </a:xfrm>
          <a:prstGeom prst="rect">
            <a:avLst/>
          </a:prstGeom>
        </p:spPr>
        <p:txBody>
          <a:bodyPr lIns="180000" tIns="144000" rIns="180000" bIns="144000">
            <a:spAutoFit/>
          </a:bodyPr>
          <a:lstStyle>
            <a:lvl1pPr marL="0" indent="0">
              <a:buNone/>
              <a:defRPr sz="800"/>
            </a:lvl1pPr>
          </a:lstStyle>
          <a:p>
            <a:r>
              <a:rPr lang="en-GB" dirty="0"/>
              <a:t>© Copyright</a:t>
            </a:r>
          </a:p>
        </p:txBody>
      </p:sp>
      <p:sp>
        <p:nvSpPr>
          <p:cNvPr id="13" name="Picture Placeholder 14">
            <a:extLst>
              <a:ext uri="{FF2B5EF4-FFF2-40B4-BE49-F238E27FC236}">
                <a16:creationId xmlns:a16="http://schemas.microsoft.com/office/drawing/2014/main" id="{76FBC2FC-02EA-48E9-BF11-1F9E021020EF}"/>
              </a:ext>
            </a:extLst>
          </p:cNvPr>
          <p:cNvSpPr>
            <a:spLocks noGrp="1"/>
          </p:cNvSpPr>
          <p:nvPr>
            <p:ph type="pic" sz="quarter" idx="25" hasCustomPrompt="1"/>
          </p:nvPr>
        </p:nvSpPr>
        <p:spPr>
          <a:xfrm>
            <a:off x="10375384" y="357878"/>
            <a:ext cx="1157804" cy="304111"/>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noFill/>
              </a:defRPr>
            </a:lvl1pPr>
          </a:lstStyle>
          <a:p>
            <a:endParaRPr/>
          </a:p>
        </p:txBody>
      </p:sp>
    </p:spTree>
    <p:extLst>
      <p:ext uri="{BB962C8B-B14F-4D97-AF65-F5344CB8AC3E}">
        <p14:creationId xmlns:p14="http://schemas.microsoft.com/office/powerpoint/2010/main" val="10013422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10" name="Picture Placeholder 3">
            <a:extLst>
              <a:ext uri="{FF2B5EF4-FFF2-40B4-BE49-F238E27FC236}">
                <a16:creationId xmlns:a16="http://schemas.microsoft.com/office/drawing/2014/main" id="{FBE2879C-B203-4598-945D-0C57B7C72CE9}"/>
              </a:ext>
            </a:extLst>
          </p:cNvPr>
          <p:cNvSpPr>
            <a:spLocks noGrp="1"/>
          </p:cNvSpPr>
          <p:nvPr>
            <p:ph type="pic" sz="quarter" idx="24" hasCustomPrompt="1"/>
          </p:nvPr>
        </p:nvSpPr>
        <p:spPr>
          <a:xfrm>
            <a:off x="6210300" y="3517900"/>
            <a:ext cx="5975502" cy="3340100"/>
          </a:xfrm>
          <a:prstGeom prst="rect">
            <a:avLst/>
          </a:prstGeom>
          <a:solidFill>
            <a:schemeClr val="bg1">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4" name="Picture Placeholder 3">
            <a:extLst>
              <a:ext uri="{FF2B5EF4-FFF2-40B4-BE49-F238E27FC236}">
                <a16:creationId xmlns:a16="http://schemas.microsoft.com/office/drawing/2014/main" id="{8A7679B5-CA7A-4028-B7EA-48119129ECAC}"/>
              </a:ext>
            </a:extLst>
          </p:cNvPr>
          <p:cNvSpPr>
            <a:spLocks noGrp="1"/>
          </p:cNvSpPr>
          <p:nvPr>
            <p:ph type="pic" sz="quarter" idx="10" hasCustomPrompt="1"/>
          </p:nvPr>
        </p:nvSpPr>
        <p:spPr>
          <a:xfrm>
            <a:off x="-1" y="0"/>
            <a:ext cx="5981700" cy="3340100"/>
          </a:xfrm>
          <a:prstGeom prst="rect">
            <a:avLst/>
          </a:prstGeom>
          <a:solidFill>
            <a:schemeClr val="bg1">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8" name="Picture Placeholder 3">
            <a:extLst>
              <a:ext uri="{FF2B5EF4-FFF2-40B4-BE49-F238E27FC236}">
                <a16:creationId xmlns:a16="http://schemas.microsoft.com/office/drawing/2014/main" id="{10BD3FBB-A5B1-47F3-81B5-3FEE291E14B9}"/>
              </a:ext>
            </a:extLst>
          </p:cNvPr>
          <p:cNvSpPr>
            <a:spLocks noGrp="1"/>
          </p:cNvSpPr>
          <p:nvPr>
            <p:ph type="pic" sz="quarter" idx="22" hasCustomPrompt="1"/>
          </p:nvPr>
        </p:nvSpPr>
        <p:spPr>
          <a:xfrm>
            <a:off x="-1" y="3517900"/>
            <a:ext cx="5981700" cy="3340100"/>
          </a:xfrm>
          <a:prstGeom prst="rect">
            <a:avLst/>
          </a:prstGeom>
          <a:solidFill>
            <a:schemeClr val="bg1">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9" name="Picture Placeholder 3">
            <a:extLst>
              <a:ext uri="{FF2B5EF4-FFF2-40B4-BE49-F238E27FC236}">
                <a16:creationId xmlns:a16="http://schemas.microsoft.com/office/drawing/2014/main" id="{9EA6B574-C0B0-467A-B86A-34F42619761E}"/>
              </a:ext>
            </a:extLst>
          </p:cNvPr>
          <p:cNvSpPr>
            <a:spLocks noGrp="1"/>
          </p:cNvSpPr>
          <p:nvPr>
            <p:ph type="pic" sz="quarter" idx="23" hasCustomPrompt="1"/>
          </p:nvPr>
        </p:nvSpPr>
        <p:spPr>
          <a:xfrm>
            <a:off x="6210300" y="0"/>
            <a:ext cx="5975502" cy="3341688"/>
          </a:xfrm>
          <a:prstGeom prst="rect">
            <a:avLst/>
          </a:prstGeom>
          <a:solidFill>
            <a:schemeClr val="bg1">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3" name="Text Placeholder 2">
            <a:extLst>
              <a:ext uri="{FF2B5EF4-FFF2-40B4-BE49-F238E27FC236}">
                <a16:creationId xmlns:a16="http://schemas.microsoft.com/office/drawing/2014/main" id="{B4B4D3C9-227F-4C12-A17C-201A0669FEF2}"/>
              </a:ext>
            </a:extLst>
          </p:cNvPr>
          <p:cNvSpPr>
            <a:spLocks noGrp="1"/>
          </p:cNvSpPr>
          <p:nvPr>
            <p:ph type="body" sz="quarter" idx="25" hasCustomPrompt="1"/>
          </p:nvPr>
        </p:nvSpPr>
        <p:spPr>
          <a:xfrm rot="16200000">
            <a:off x="5404298" y="6245143"/>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14" name="Text Placeholder 2">
            <a:extLst>
              <a:ext uri="{FF2B5EF4-FFF2-40B4-BE49-F238E27FC236}">
                <a16:creationId xmlns:a16="http://schemas.microsoft.com/office/drawing/2014/main" id="{18308FEC-24A3-412D-AB78-7B975B70F3AF}"/>
              </a:ext>
            </a:extLst>
          </p:cNvPr>
          <p:cNvSpPr>
            <a:spLocks noGrp="1"/>
          </p:cNvSpPr>
          <p:nvPr>
            <p:ph type="body" sz="quarter" idx="26" hasCustomPrompt="1"/>
          </p:nvPr>
        </p:nvSpPr>
        <p:spPr>
          <a:xfrm rot="16200000">
            <a:off x="11585300" y="6245144"/>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15" name="Text Placeholder 2">
            <a:extLst>
              <a:ext uri="{FF2B5EF4-FFF2-40B4-BE49-F238E27FC236}">
                <a16:creationId xmlns:a16="http://schemas.microsoft.com/office/drawing/2014/main" id="{5386F9DE-87EE-4FA6-8C43-E4EE13F63499}"/>
              </a:ext>
            </a:extLst>
          </p:cNvPr>
          <p:cNvSpPr>
            <a:spLocks noGrp="1"/>
          </p:cNvSpPr>
          <p:nvPr>
            <p:ph type="body" sz="quarter" idx="27" hasCustomPrompt="1"/>
          </p:nvPr>
        </p:nvSpPr>
        <p:spPr>
          <a:xfrm rot="16200000">
            <a:off x="5404298" y="2728832"/>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16" name="Text Placeholder 2">
            <a:extLst>
              <a:ext uri="{FF2B5EF4-FFF2-40B4-BE49-F238E27FC236}">
                <a16:creationId xmlns:a16="http://schemas.microsoft.com/office/drawing/2014/main" id="{E9246CB4-A411-42DC-BC5C-0E23F84BBA19}"/>
              </a:ext>
            </a:extLst>
          </p:cNvPr>
          <p:cNvSpPr>
            <a:spLocks noGrp="1"/>
          </p:cNvSpPr>
          <p:nvPr>
            <p:ph type="body" sz="quarter" idx="28" hasCustomPrompt="1"/>
          </p:nvPr>
        </p:nvSpPr>
        <p:spPr>
          <a:xfrm rot="16200000">
            <a:off x="11585300" y="2728832"/>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0C9FC094-50DD-4B8B-835E-B56D2CA53D73}"/>
              </a:ext>
            </a:extLst>
          </p:cNvPr>
          <p:cNvSpPr>
            <a:spLocks noGrp="1"/>
          </p:cNvSpPr>
          <p:nvPr>
            <p:ph type="ftr" sz="quarter" idx="29"/>
          </p:nvPr>
        </p:nvSpPr>
        <p:spPr/>
        <p:txBody>
          <a:bodyPr/>
          <a:lstStyle/>
          <a:p>
            <a:endParaRPr lang="en-GB" dirty="0"/>
          </a:p>
        </p:txBody>
      </p:sp>
      <p:sp>
        <p:nvSpPr>
          <p:cNvPr id="3" name="Slide Number Placeholder 2">
            <a:extLst>
              <a:ext uri="{FF2B5EF4-FFF2-40B4-BE49-F238E27FC236}">
                <a16:creationId xmlns:a16="http://schemas.microsoft.com/office/drawing/2014/main" id="{130E1EEE-1030-455F-B1D2-6784A5351A2D}"/>
              </a:ext>
            </a:extLst>
          </p:cNvPr>
          <p:cNvSpPr>
            <a:spLocks noGrp="1"/>
          </p:cNvSpPr>
          <p:nvPr>
            <p:ph type="sldNum" sz="quarter" idx="30"/>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315301758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6 images">
    <p:spTree>
      <p:nvGrpSpPr>
        <p:cNvPr id="1" name=""/>
        <p:cNvGrpSpPr/>
        <p:nvPr/>
      </p:nvGrpSpPr>
      <p:grpSpPr>
        <a:xfrm>
          <a:off x="0" y="0"/>
          <a:ext cx="0" cy="0"/>
          <a:chOff x="0" y="0"/>
          <a:chExt cx="0" cy="0"/>
        </a:xfrm>
      </p:grpSpPr>
      <p:sp>
        <p:nvSpPr>
          <p:cNvPr id="14" name="Picture Placeholder 10">
            <a:extLst>
              <a:ext uri="{FF2B5EF4-FFF2-40B4-BE49-F238E27FC236}">
                <a16:creationId xmlns:a16="http://schemas.microsoft.com/office/drawing/2014/main" id="{D7A7A7A5-234F-4CDF-903D-0AA005049FC1}"/>
              </a:ext>
            </a:extLst>
          </p:cNvPr>
          <p:cNvSpPr>
            <a:spLocks noGrp="1"/>
          </p:cNvSpPr>
          <p:nvPr>
            <p:ph type="pic" sz="quarter" idx="23" hasCustomPrompt="1"/>
          </p:nvPr>
        </p:nvSpPr>
        <p:spPr>
          <a:xfrm>
            <a:off x="-1" y="3529781"/>
            <a:ext cx="3924000" cy="3328219"/>
          </a:xfrm>
          <a:prstGeom prst="rect">
            <a:avLst/>
          </a:prstGeom>
          <a:solidFill>
            <a:schemeClr val="bg2">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1" name="Picture Placeholder 10">
            <a:extLst>
              <a:ext uri="{FF2B5EF4-FFF2-40B4-BE49-F238E27FC236}">
                <a16:creationId xmlns:a16="http://schemas.microsoft.com/office/drawing/2014/main" id="{FD77D09D-81A5-450E-B93E-B8A795013F2D}"/>
              </a:ext>
            </a:extLst>
          </p:cNvPr>
          <p:cNvSpPr>
            <a:spLocks noGrp="1"/>
          </p:cNvSpPr>
          <p:nvPr>
            <p:ph type="pic" sz="quarter" idx="20" hasCustomPrompt="1"/>
          </p:nvPr>
        </p:nvSpPr>
        <p:spPr>
          <a:xfrm>
            <a:off x="-1" y="0"/>
            <a:ext cx="3924000" cy="3340800"/>
          </a:xfrm>
          <a:prstGeom prst="rect">
            <a:avLst/>
          </a:prstGeom>
          <a:solidFill>
            <a:schemeClr val="bg2">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2" name="Picture Placeholder 10">
            <a:extLst>
              <a:ext uri="{FF2B5EF4-FFF2-40B4-BE49-F238E27FC236}">
                <a16:creationId xmlns:a16="http://schemas.microsoft.com/office/drawing/2014/main" id="{BFCF52BA-1C21-426E-9D5A-17A91BF2EF12}"/>
              </a:ext>
            </a:extLst>
          </p:cNvPr>
          <p:cNvSpPr>
            <a:spLocks noGrp="1"/>
          </p:cNvSpPr>
          <p:nvPr>
            <p:ph type="pic" sz="quarter" idx="21" hasCustomPrompt="1"/>
          </p:nvPr>
        </p:nvSpPr>
        <p:spPr>
          <a:xfrm>
            <a:off x="4127500" y="0"/>
            <a:ext cx="3930952" cy="3340800"/>
          </a:xfrm>
          <a:prstGeom prst="rect">
            <a:avLst/>
          </a:prstGeom>
          <a:solidFill>
            <a:schemeClr val="bg2">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3" name="Picture Placeholder 10">
            <a:extLst>
              <a:ext uri="{FF2B5EF4-FFF2-40B4-BE49-F238E27FC236}">
                <a16:creationId xmlns:a16="http://schemas.microsoft.com/office/drawing/2014/main" id="{9151B424-C24A-4355-A29D-66B6937E6285}"/>
              </a:ext>
            </a:extLst>
          </p:cNvPr>
          <p:cNvSpPr>
            <a:spLocks noGrp="1"/>
          </p:cNvSpPr>
          <p:nvPr>
            <p:ph type="pic" sz="quarter" idx="22" hasCustomPrompt="1"/>
          </p:nvPr>
        </p:nvSpPr>
        <p:spPr>
          <a:xfrm>
            <a:off x="8264526" y="0"/>
            <a:ext cx="3924000" cy="3340800"/>
          </a:xfrm>
          <a:prstGeom prst="rect">
            <a:avLst/>
          </a:prstGeom>
          <a:solidFill>
            <a:schemeClr val="bg2">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5" name="Picture Placeholder 10">
            <a:extLst>
              <a:ext uri="{FF2B5EF4-FFF2-40B4-BE49-F238E27FC236}">
                <a16:creationId xmlns:a16="http://schemas.microsoft.com/office/drawing/2014/main" id="{3069BA39-91D1-45E9-9627-ADB320DE0894}"/>
              </a:ext>
            </a:extLst>
          </p:cNvPr>
          <p:cNvSpPr>
            <a:spLocks noGrp="1"/>
          </p:cNvSpPr>
          <p:nvPr>
            <p:ph type="pic" sz="quarter" idx="24" hasCustomPrompt="1"/>
          </p:nvPr>
        </p:nvSpPr>
        <p:spPr>
          <a:xfrm>
            <a:off x="4128787" y="3529781"/>
            <a:ext cx="3930952" cy="3328219"/>
          </a:xfrm>
          <a:prstGeom prst="rect">
            <a:avLst/>
          </a:prstGeom>
          <a:solidFill>
            <a:schemeClr val="bg2">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16" name="Picture Placeholder 10">
            <a:extLst>
              <a:ext uri="{FF2B5EF4-FFF2-40B4-BE49-F238E27FC236}">
                <a16:creationId xmlns:a16="http://schemas.microsoft.com/office/drawing/2014/main" id="{3381A4D7-0DB1-41F3-8F9A-A623F55DE075}"/>
              </a:ext>
            </a:extLst>
          </p:cNvPr>
          <p:cNvSpPr>
            <a:spLocks noGrp="1"/>
          </p:cNvSpPr>
          <p:nvPr>
            <p:ph type="pic" sz="quarter" idx="25" hasCustomPrompt="1"/>
          </p:nvPr>
        </p:nvSpPr>
        <p:spPr>
          <a:xfrm>
            <a:off x="8253113" y="3529781"/>
            <a:ext cx="3924000" cy="3328219"/>
          </a:xfrm>
          <a:prstGeom prst="rect">
            <a:avLst/>
          </a:prstGeom>
          <a:solidFill>
            <a:schemeClr val="bg2">
              <a:lumMod val="95000"/>
            </a:schemeClr>
          </a:solidFill>
        </p:spPr>
        <p:txBody>
          <a:bodyPr tIns="504000" anchor="ctr">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23" name="Text Placeholder 2">
            <a:extLst>
              <a:ext uri="{FF2B5EF4-FFF2-40B4-BE49-F238E27FC236}">
                <a16:creationId xmlns:a16="http://schemas.microsoft.com/office/drawing/2014/main" id="{18595221-A252-4705-BCF1-0A3EE97475DA}"/>
              </a:ext>
            </a:extLst>
          </p:cNvPr>
          <p:cNvSpPr>
            <a:spLocks noGrp="1"/>
          </p:cNvSpPr>
          <p:nvPr>
            <p:ph type="body" sz="quarter" idx="26" hasCustomPrompt="1"/>
          </p:nvPr>
        </p:nvSpPr>
        <p:spPr>
          <a:xfrm rot="16200000">
            <a:off x="3328712" y="2728829"/>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4" name="Text Placeholder 2">
            <a:extLst>
              <a:ext uri="{FF2B5EF4-FFF2-40B4-BE49-F238E27FC236}">
                <a16:creationId xmlns:a16="http://schemas.microsoft.com/office/drawing/2014/main" id="{FF66C9E9-2097-4D34-81C7-DE6D7DA9F08E}"/>
              </a:ext>
            </a:extLst>
          </p:cNvPr>
          <p:cNvSpPr>
            <a:spLocks noGrp="1"/>
          </p:cNvSpPr>
          <p:nvPr>
            <p:ph type="body" sz="quarter" idx="27" hasCustomPrompt="1"/>
          </p:nvPr>
        </p:nvSpPr>
        <p:spPr>
          <a:xfrm rot="16200000">
            <a:off x="7453038" y="2728831"/>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5" name="Text Placeholder 2">
            <a:extLst>
              <a:ext uri="{FF2B5EF4-FFF2-40B4-BE49-F238E27FC236}">
                <a16:creationId xmlns:a16="http://schemas.microsoft.com/office/drawing/2014/main" id="{BC156614-0F7F-4A5C-AB53-60CAA534EA27}"/>
              </a:ext>
            </a:extLst>
          </p:cNvPr>
          <p:cNvSpPr>
            <a:spLocks noGrp="1"/>
          </p:cNvSpPr>
          <p:nvPr>
            <p:ph type="body" sz="quarter" idx="28" hasCustomPrompt="1"/>
          </p:nvPr>
        </p:nvSpPr>
        <p:spPr>
          <a:xfrm rot="16200000">
            <a:off x="11585300" y="2728832"/>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6" name="Text Placeholder 2">
            <a:extLst>
              <a:ext uri="{FF2B5EF4-FFF2-40B4-BE49-F238E27FC236}">
                <a16:creationId xmlns:a16="http://schemas.microsoft.com/office/drawing/2014/main" id="{EFF9A1AF-FD8D-405B-8FD2-E8FC76EFE65C}"/>
              </a:ext>
            </a:extLst>
          </p:cNvPr>
          <p:cNvSpPr>
            <a:spLocks noGrp="1"/>
          </p:cNvSpPr>
          <p:nvPr>
            <p:ph type="body" sz="quarter" idx="29" hasCustomPrompt="1"/>
          </p:nvPr>
        </p:nvSpPr>
        <p:spPr>
          <a:xfrm rot="16200000">
            <a:off x="3328712" y="6264925"/>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7" name="Text Placeholder 2">
            <a:extLst>
              <a:ext uri="{FF2B5EF4-FFF2-40B4-BE49-F238E27FC236}">
                <a16:creationId xmlns:a16="http://schemas.microsoft.com/office/drawing/2014/main" id="{4D820C2C-3448-489D-893B-C54E2CE96544}"/>
              </a:ext>
            </a:extLst>
          </p:cNvPr>
          <p:cNvSpPr>
            <a:spLocks noGrp="1"/>
          </p:cNvSpPr>
          <p:nvPr>
            <p:ph type="body" sz="quarter" idx="30" hasCustomPrompt="1"/>
          </p:nvPr>
        </p:nvSpPr>
        <p:spPr>
          <a:xfrm rot="16200000">
            <a:off x="7453038" y="6264927"/>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8" name="Text Placeholder 2">
            <a:extLst>
              <a:ext uri="{FF2B5EF4-FFF2-40B4-BE49-F238E27FC236}">
                <a16:creationId xmlns:a16="http://schemas.microsoft.com/office/drawing/2014/main" id="{C18277A9-4401-46FD-AFDB-6A47DE68F9F4}"/>
              </a:ext>
            </a:extLst>
          </p:cNvPr>
          <p:cNvSpPr>
            <a:spLocks noGrp="1"/>
          </p:cNvSpPr>
          <p:nvPr>
            <p:ph type="body" sz="quarter" idx="31" hasCustomPrompt="1"/>
          </p:nvPr>
        </p:nvSpPr>
        <p:spPr>
          <a:xfrm rot="16200000">
            <a:off x="11585300" y="6264928"/>
            <a:ext cx="811789" cy="413923"/>
          </a:xfrm>
          <a:prstGeom prst="rect">
            <a:avLst/>
          </a:prstGeom>
        </p:spPr>
        <p:txBody>
          <a:bodyPr wrap="none" lIns="144000" tIns="144000" rIns="144000" bIns="144000">
            <a:spAutoFit/>
          </a:bodyPr>
          <a:lstStyle>
            <a:lvl1pPr marL="0" indent="0">
              <a:buNone/>
              <a:defRPr sz="800"/>
            </a:lvl1pPr>
          </a:lstStyle>
          <a:p>
            <a:r>
              <a:rPr lang="en-GB" dirty="0"/>
              <a:t>© Copyright</a:t>
            </a:r>
          </a:p>
        </p:txBody>
      </p:sp>
      <p:sp>
        <p:nvSpPr>
          <p:cNvPr id="2" name="Footer Placeholder 1">
            <a:extLst>
              <a:ext uri="{FF2B5EF4-FFF2-40B4-BE49-F238E27FC236}">
                <a16:creationId xmlns:a16="http://schemas.microsoft.com/office/drawing/2014/main" id="{4091821D-7263-4C0A-B312-401281B4F615}"/>
              </a:ext>
            </a:extLst>
          </p:cNvPr>
          <p:cNvSpPr>
            <a:spLocks noGrp="1"/>
          </p:cNvSpPr>
          <p:nvPr>
            <p:ph type="ftr" sz="quarter" idx="32"/>
          </p:nvPr>
        </p:nvSpPr>
        <p:spPr/>
        <p:txBody>
          <a:bodyPr/>
          <a:lstStyle/>
          <a:p>
            <a:endParaRPr lang="en-GB" dirty="0"/>
          </a:p>
        </p:txBody>
      </p:sp>
      <p:sp>
        <p:nvSpPr>
          <p:cNvPr id="3" name="Slide Number Placeholder 2">
            <a:extLst>
              <a:ext uri="{FF2B5EF4-FFF2-40B4-BE49-F238E27FC236}">
                <a16:creationId xmlns:a16="http://schemas.microsoft.com/office/drawing/2014/main" id="{80C780B1-5FD7-4476-8539-542EA95C777F}"/>
              </a:ext>
            </a:extLst>
          </p:cNvPr>
          <p:cNvSpPr>
            <a:spLocks noGrp="1"/>
          </p:cNvSpPr>
          <p:nvPr>
            <p:ph type="sldNum" sz="quarter" idx="33"/>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87527475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act Details">
    <p:spTree>
      <p:nvGrpSpPr>
        <p:cNvPr id="1" name=""/>
        <p:cNvGrpSpPr/>
        <p:nvPr/>
      </p:nvGrpSpPr>
      <p:grpSpPr>
        <a:xfrm>
          <a:off x="0" y="0"/>
          <a:ext cx="0" cy="0"/>
          <a:chOff x="0" y="0"/>
          <a:chExt cx="0" cy="0"/>
        </a:xfrm>
      </p:grpSpPr>
      <p:sp>
        <p:nvSpPr>
          <p:cNvPr id="10" name="Picture Placeholder 24">
            <a:extLst>
              <a:ext uri="{FF2B5EF4-FFF2-40B4-BE49-F238E27FC236}">
                <a16:creationId xmlns:a16="http://schemas.microsoft.com/office/drawing/2014/main" id="{FAB32424-2569-4BE5-8F22-15750575562A}"/>
              </a:ext>
            </a:extLst>
          </p:cNvPr>
          <p:cNvSpPr>
            <a:spLocks noGrp="1"/>
          </p:cNvSpPr>
          <p:nvPr>
            <p:ph type="pic" sz="quarter" idx="41" hasCustomPrompt="1"/>
          </p:nvPr>
        </p:nvSpPr>
        <p:spPr>
          <a:xfrm>
            <a:off x="658813" y="657225"/>
            <a:ext cx="1620837" cy="1496189"/>
          </a:xfrm>
          <a:prstGeom prst="rect">
            <a:avLst/>
          </a:prstGeom>
          <a:solidFill>
            <a:schemeClr val="bg2">
              <a:lumMod val="95000"/>
            </a:schemeClr>
          </a:solidFill>
        </p:spPr>
        <p:txBody>
          <a:bodyPr tIns="504000" anchor="ctr"/>
          <a:lstStyle>
            <a:lvl1pPr marL="0" indent="0" algn="ctr">
              <a:buFontTx/>
              <a:buNone/>
              <a:defRPr sz="1800"/>
            </a:lvl1pPr>
          </a:lstStyle>
          <a:p>
            <a:r>
              <a:rPr lang="en-GB" sz="1800" dirty="0"/>
              <a:t>Person</a:t>
            </a:r>
            <a:endParaRPr lang="en-GB" dirty="0"/>
          </a:p>
        </p:txBody>
      </p:sp>
      <p:sp>
        <p:nvSpPr>
          <p:cNvPr id="11" name="Text Placeholder 17">
            <a:extLst>
              <a:ext uri="{FF2B5EF4-FFF2-40B4-BE49-F238E27FC236}">
                <a16:creationId xmlns:a16="http://schemas.microsoft.com/office/drawing/2014/main" id="{5E9E825B-33E5-4AE6-A4A7-0083A3962E03}"/>
              </a:ext>
            </a:extLst>
          </p:cNvPr>
          <p:cNvSpPr>
            <a:spLocks noGrp="1"/>
          </p:cNvSpPr>
          <p:nvPr>
            <p:ph type="body" sz="quarter" idx="13" hasCustomPrompt="1"/>
          </p:nvPr>
        </p:nvSpPr>
        <p:spPr>
          <a:xfrm>
            <a:off x="2511430" y="1961715"/>
            <a:ext cx="5329238" cy="246221"/>
          </a:xfrm>
          <a:prstGeom prst="rect">
            <a:avLst/>
          </a:prstGeom>
        </p:spPr>
        <p:txBody>
          <a:bodyPr lIns="0" tIns="0" rIns="0" bIns="0">
            <a:noAutofit/>
          </a:bodyPr>
          <a:lstStyle>
            <a:lvl1pPr marL="0" indent="0" algn="l">
              <a:lnSpc>
                <a:spcPct val="100000"/>
              </a:lnSpc>
              <a:spcBef>
                <a:spcPts val="0"/>
              </a:spcBef>
              <a:buFontTx/>
              <a:buNone/>
              <a:defRPr sz="1600">
                <a:solidFill>
                  <a:schemeClr val="tx1"/>
                </a:solidFill>
                <a:latin typeface="Times New Roman" panose="02020603050405020304" pitchFamily="18" charset="0"/>
                <a:cs typeface="Times New Roman" panose="02020603050405020304" pitchFamily="18" charset="0"/>
              </a:defRPr>
            </a:lvl1pPr>
          </a:lstStyle>
          <a:p>
            <a:pPr lvl="0"/>
            <a:r>
              <a:rPr lang="en-GB" dirty="0"/>
              <a:t>Position title</a:t>
            </a:r>
          </a:p>
        </p:txBody>
      </p:sp>
      <p:sp>
        <p:nvSpPr>
          <p:cNvPr id="12" name="Text Placeholder 17">
            <a:extLst>
              <a:ext uri="{FF2B5EF4-FFF2-40B4-BE49-F238E27FC236}">
                <a16:creationId xmlns:a16="http://schemas.microsoft.com/office/drawing/2014/main" id="{02CD2D82-70EC-4F1A-962A-5C917098C226}"/>
              </a:ext>
            </a:extLst>
          </p:cNvPr>
          <p:cNvSpPr>
            <a:spLocks noGrp="1"/>
          </p:cNvSpPr>
          <p:nvPr>
            <p:ph type="body" sz="quarter" idx="14" hasCustomPrompt="1"/>
          </p:nvPr>
        </p:nvSpPr>
        <p:spPr>
          <a:xfrm>
            <a:off x="2511430" y="1609916"/>
            <a:ext cx="5329238" cy="246221"/>
          </a:xfrm>
          <a:prstGeom prst="rect">
            <a:avLst/>
          </a:prstGeom>
        </p:spPr>
        <p:txBody>
          <a:bodyPr lIns="0" tIns="0" rIns="0" bIns="0">
            <a:noAutofit/>
          </a:bodyPr>
          <a:lstStyle>
            <a:lvl1pPr marL="0" indent="0" algn="l">
              <a:lnSpc>
                <a:spcPct val="100000"/>
              </a:lnSpc>
              <a:spcBef>
                <a:spcPts val="0"/>
              </a:spcBef>
              <a:buFontTx/>
              <a:buNone/>
              <a:defRPr sz="1600">
                <a:solidFill>
                  <a:schemeClr val="accent1"/>
                </a:solidFill>
                <a:latin typeface="Times New Roman" panose="02020603050405020304" pitchFamily="18" charset="0"/>
                <a:cs typeface="Times New Roman" panose="02020603050405020304" pitchFamily="18" charset="0"/>
              </a:defRPr>
            </a:lvl1pPr>
          </a:lstStyle>
          <a:p>
            <a:pPr lvl="0"/>
            <a:r>
              <a:rPr lang="en-GB" dirty="0"/>
              <a:t>Firstname Lastname</a:t>
            </a:r>
          </a:p>
        </p:txBody>
      </p:sp>
      <p:sp>
        <p:nvSpPr>
          <p:cNvPr id="2" name="Footer Placeholder 1">
            <a:extLst>
              <a:ext uri="{FF2B5EF4-FFF2-40B4-BE49-F238E27FC236}">
                <a16:creationId xmlns:a16="http://schemas.microsoft.com/office/drawing/2014/main" id="{5593EDDD-671A-4BFF-975B-45B562B84FDE}"/>
              </a:ext>
            </a:extLst>
          </p:cNvPr>
          <p:cNvSpPr>
            <a:spLocks noGrp="1"/>
          </p:cNvSpPr>
          <p:nvPr>
            <p:ph type="ftr" sz="quarter" idx="43"/>
          </p:nvPr>
        </p:nvSpPr>
        <p:spPr/>
        <p:txBody>
          <a:bodyPr/>
          <a:lstStyle/>
          <a:p>
            <a:endParaRPr lang="en-GB" dirty="0"/>
          </a:p>
        </p:txBody>
      </p:sp>
      <p:sp>
        <p:nvSpPr>
          <p:cNvPr id="3" name="Slide Number Placeholder 2">
            <a:extLst>
              <a:ext uri="{FF2B5EF4-FFF2-40B4-BE49-F238E27FC236}">
                <a16:creationId xmlns:a16="http://schemas.microsoft.com/office/drawing/2014/main" id="{44BFC7CB-7010-4FFC-B901-548335AE4D22}"/>
              </a:ext>
            </a:extLst>
          </p:cNvPr>
          <p:cNvSpPr>
            <a:spLocks noGrp="1"/>
          </p:cNvSpPr>
          <p:nvPr>
            <p:ph type="sldNum" sz="quarter" idx="44"/>
          </p:nvPr>
        </p:nvSpPr>
        <p:spPr/>
        <p:txBody>
          <a:bodyPr/>
          <a:lstStyle/>
          <a:p>
            <a:fld id="{1BE232AB-0B06-425F-9ADD-32A9A3D01189}" type="slidenum">
              <a:rPr lang="en-GB" smtClean="0"/>
              <a:pPr/>
              <a:t>‹#›</a:t>
            </a:fld>
            <a:endParaRPr lang="en-GB" dirty="0"/>
          </a:p>
        </p:txBody>
      </p:sp>
      <p:sp>
        <p:nvSpPr>
          <p:cNvPr id="4" name="TextBox 3">
            <a:extLst>
              <a:ext uri="{FF2B5EF4-FFF2-40B4-BE49-F238E27FC236}">
                <a16:creationId xmlns:a16="http://schemas.microsoft.com/office/drawing/2014/main" id="{9D92A866-64A8-4244-A1CA-57C95BBD376F}"/>
              </a:ext>
            </a:extLst>
          </p:cNvPr>
          <p:cNvSpPr txBox="1"/>
          <p:nvPr userDrawn="1"/>
        </p:nvSpPr>
        <p:spPr>
          <a:xfrm>
            <a:off x="2511430" y="1222506"/>
            <a:ext cx="1409700" cy="246221"/>
          </a:xfrm>
          <a:prstGeom prst="rect">
            <a:avLst/>
          </a:prstGeom>
          <a:noFill/>
        </p:spPr>
        <p:txBody>
          <a:bodyPr wrap="square" lIns="0" tIns="0" rIns="0" bIns="0" rtlCol="0">
            <a:noAutofit/>
          </a:bodyPr>
          <a:lstStyle/>
          <a:p>
            <a:r>
              <a:rPr lang="en-GB" sz="1600" b="1" dirty="0">
                <a:solidFill>
                  <a:schemeClr val="accent1"/>
                </a:solidFill>
                <a:latin typeface="Arial" panose="020B0604020202020204" pitchFamily="34" charset="0"/>
                <a:cs typeface="Arial" panose="020B0604020202020204" pitchFamily="34" charset="0"/>
              </a:rPr>
              <a:t>Contact</a:t>
            </a:r>
          </a:p>
        </p:txBody>
      </p:sp>
    </p:spTree>
    <p:extLst>
      <p:ext uri="{BB962C8B-B14F-4D97-AF65-F5344CB8AC3E}">
        <p14:creationId xmlns:p14="http://schemas.microsoft.com/office/powerpoint/2010/main" val="41271399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hank You and Questions">
    <p:spTree>
      <p:nvGrpSpPr>
        <p:cNvPr id="1" name=""/>
        <p:cNvGrpSpPr/>
        <p:nvPr/>
      </p:nvGrpSpPr>
      <p:grpSpPr>
        <a:xfrm>
          <a:off x="0" y="0"/>
          <a:ext cx="0" cy="0"/>
          <a:chOff x="0" y="0"/>
          <a:chExt cx="0" cy="0"/>
        </a:xfrm>
      </p:grpSpPr>
      <p:sp>
        <p:nvSpPr>
          <p:cNvPr id="7" name="Text Placeholder 12">
            <a:extLst>
              <a:ext uri="{FF2B5EF4-FFF2-40B4-BE49-F238E27FC236}">
                <a16:creationId xmlns:a16="http://schemas.microsoft.com/office/drawing/2014/main" id="{7EF3004D-07DD-4A07-84DE-710A16D04659}"/>
              </a:ext>
            </a:extLst>
          </p:cNvPr>
          <p:cNvSpPr>
            <a:spLocks noGrp="1"/>
          </p:cNvSpPr>
          <p:nvPr>
            <p:ph type="body" sz="quarter" idx="11" hasCustomPrompt="1"/>
          </p:nvPr>
        </p:nvSpPr>
        <p:spPr>
          <a:xfrm>
            <a:off x="658812" y="1811338"/>
            <a:ext cx="5319713" cy="579561"/>
          </a:xfrm>
          <a:prstGeom prst="rect">
            <a:avLst/>
          </a:prstGeom>
        </p:spPr>
        <p:txBody>
          <a:bodyPr lIns="0" tIns="0" rIns="0" bIns="0">
            <a:noAutofit/>
          </a:bodyPr>
          <a:lstStyle>
            <a:lvl1pPr marL="0" indent="0">
              <a:lnSpc>
                <a:spcPct val="100000"/>
              </a:lnSpc>
              <a:spcBef>
                <a:spcPts val="0"/>
              </a:spcBef>
              <a:buFontTx/>
              <a:buNone/>
              <a:defRPr sz="4000">
                <a:latin typeface="Times New Roman" panose="02020603050405020304" pitchFamily="18" charset="0"/>
                <a:cs typeface="Times New Roman" panose="02020603050405020304" pitchFamily="18" charset="0"/>
              </a:defRPr>
            </a:lvl1pPr>
          </a:lstStyle>
          <a:p>
            <a:pPr lvl="0"/>
            <a:r>
              <a:rPr lang="en-GB" dirty="0"/>
              <a:t>Thank you and questions </a:t>
            </a:r>
          </a:p>
        </p:txBody>
      </p:sp>
    </p:spTree>
    <p:extLst>
      <p:ext uri="{BB962C8B-B14F-4D97-AF65-F5344CB8AC3E}">
        <p14:creationId xmlns:p14="http://schemas.microsoft.com/office/powerpoint/2010/main" val="130971535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2410B8-7C3D-484E-9302-3E6968656FA1}"/>
              </a:ext>
            </a:extLst>
          </p:cNvPr>
          <p:cNvSpPr>
            <a:spLocks noGrp="1"/>
          </p:cNvSpPr>
          <p:nvPr>
            <p:ph type="title" hasCustomPrompt="1"/>
          </p:nvPr>
        </p:nvSpPr>
        <p:spPr>
          <a:xfrm>
            <a:off x="658811" y="657225"/>
            <a:ext cx="9021764" cy="532800"/>
          </a:xfrm>
        </p:spPr>
        <p:txBody>
          <a:bodyPr/>
          <a:lstStyle>
            <a:lvl1pPr>
              <a:defRPr/>
            </a:lvl1pPr>
          </a:lstStyle>
          <a:p>
            <a:r>
              <a:rPr lang="en-GB" dirty="0"/>
              <a:t>Slide title</a:t>
            </a:r>
          </a:p>
        </p:txBody>
      </p:sp>
      <p:sp>
        <p:nvSpPr>
          <p:cNvPr id="12" name="Footer Placeholder 11">
            <a:extLst>
              <a:ext uri="{FF2B5EF4-FFF2-40B4-BE49-F238E27FC236}">
                <a16:creationId xmlns:a16="http://schemas.microsoft.com/office/drawing/2014/main" id="{D5135014-C08C-4A66-8213-6117EBA0216C}"/>
              </a:ext>
            </a:extLst>
          </p:cNvPr>
          <p:cNvSpPr>
            <a:spLocks noGrp="1"/>
          </p:cNvSpPr>
          <p:nvPr>
            <p:ph type="ftr" sz="quarter" idx="14"/>
          </p:nvPr>
        </p:nvSpPr>
        <p:spPr/>
        <p:txBody>
          <a:bodyPr/>
          <a:lstStyle/>
          <a:p>
            <a:endParaRPr lang="en-GB" dirty="0"/>
          </a:p>
        </p:txBody>
      </p:sp>
      <p:sp>
        <p:nvSpPr>
          <p:cNvPr id="14" name="Slide Number Placeholder 13">
            <a:extLst>
              <a:ext uri="{FF2B5EF4-FFF2-40B4-BE49-F238E27FC236}">
                <a16:creationId xmlns:a16="http://schemas.microsoft.com/office/drawing/2014/main" id="{BC2BD3C9-7B98-4F8C-8059-46844677E92A}"/>
              </a:ext>
            </a:extLst>
          </p:cNvPr>
          <p:cNvSpPr>
            <a:spLocks noGrp="1"/>
          </p:cNvSpPr>
          <p:nvPr>
            <p:ph type="sldNum" sz="quarter" idx="15"/>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89837912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2" name="Footer Placeholder 11">
            <a:extLst>
              <a:ext uri="{FF2B5EF4-FFF2-40B4-BE49-F238E27FC236}">
                <a16:creationId xmlns:a16="http://schemas.microsoft.com/office/drawing/2014/main" id="{D5135014-C08C-4A66-8213-6117EBA0216C}"/>
              </a:ext>
            </a:extLst>
          </p:cNvPr>
          <p:cNvSpPr>
            <a:spLocks noGrp="1"/>
          </p:cNvSpPr>
          <p:nvPr>
            <p:ph type="ftr" sz="quarter" idx="14"/>
          </p:nvPr>
        </p:nvSpPr>
        <p:spPr/>
        <p:txBody>
          <a:bodyPr/>
          <a:lstStyle/>
          <a:p>
            <a:endParaRPr lang="en-GB" dirty="0"/>
          </a:p>
        </p:txBody>
      </p:sp>
      <p:sp>
        <p:nvSpPr>
          <p:cNvPr id="14" name="Slide Number Placeholder 13">
            <a:extLst>
              <a:ext uri="{FF2B5EF4-FFF2-40B4-BE49-F238E27FC236}">
                <a16:creationId xmlns:a16="http://schemas.microsoft.com/office/drawing/2014/main" id="{BC2BD3C9-7B98-4F8C-8059-46844677E92A}"/>
              </a:ext>
            </a:extLst>
          </p:cNvPr>
          <p:cNvSpPr>
            <a:spLocks noGrp="1"/>
          </p:cNvSpPr>
          <p:nvPr>
            <p:ph type="sldNum" sz="quarter" idx="15"/>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16458470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losing logo 1">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AC540EE-818B-4BD2-B896-84BDD66D1C6D}"/>
              </a:ext>
            </a:extLst>
          </p:cNvPr>
          <p:cNvSpPr/>
          <p:nvPr userDrawn="1"/>
        </p:nvSpPr>
        <p:spPr>
          <a:xfrm>
            <a:off x="0" y="0"/>
            <a:ext cx="12191999" cy="6858000"/>
          </a:xfrm>
          <a:prstGeom prst="rect">
            <a:avLst/>
          </a:prstGeom>
          <a:solidFill>
            <a:schemeClr val="bg2"/>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Graphic 4">
            <a:extLst>
              <a:ext uri="{FF2B5EF4-FFF2-40B4-BE49-F238E27FC236}">
                <a16:creationId xmlns:a16="http://schemas.microsoft.com/office/drawing/2014/main" id="{6B0C0825-138B-4F0A-8FB0-C6A1623969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48665" y="3045600"/>
            <a:ext cx="2894670" cy="766800"/>
          </a:xfrm>
          <a:prstGeom prst="rect">
            <a:avLst/>
          </a:prstGeom>
        </p:spPr>
      </p:pic>
    </p:spTree>
    <p:extLst>
      <p:ext uri="{BB962C8B-B14F-4D97-AF65-F5344CB8AC3E}">
        <p14:creationId xmlns:p14="http://schemas.microsoft.com/office/powerpoint/2010/main" val="25378465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logo 2">
    <p:bg>
      <p:bgPr>
        <a:solidFill>
          <a:schemeClr val="tx2">
            <a:alpha val="0"/>
          </a:schemeClr>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AC540EE-818B-4BD2-B896-84BDD66D1C6D}"/>
              </a:ext>
            </a:extLst>
          </p:cNvPr>
          <p:cNvSpPr/>
          <p:nvPr userDrawn="1"/>
        </p:nvSpPr>
        <p:spPr>
          <a:xfrm>
            <a:off x="0" y="0"/>
            <a:ext cx="12191999"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Graphic 4">
            <a:extLst>
              <a:ext uri="{FF2B5EF4-FFF2-40B4-BE49-F238E27FC236}">
                <a16:creationId xmlns:a16="http://schemas.microsoft.com/office/drawing/2014/main" id="{95CF1649-656D-4D52-90FE-38B098A6D09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4648665" y="3045600"/>
            <a:ext cx="2894670" cy="766800"/>
          </a:xfrm>
          <a:prstGeom prst="rect">
            <a:avLst/>
          </a:prstGeom>
        </p:spPr>
      </p:pic>
    </p:spTree>
    <p:extLst>
      <p:ext uri="{BB962C8B-B14F-4D97-AF65-F5344CB8AC3E}">
        <p14:creationId xmlns:p14="http://schemas.microsoft.com/office/powerpoint/2010/main" val="3158396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User guide">
    <p:spTree>
      <p:nvGrpSpPr>
        <p:cNvPr id="1" name=""/>
        <p:cNvGrpSpPr/>
        <p:nvPr/>
      </p:nvGrpSpPr>
      <p:grpSpPr>
        <a:xfrm>
          <a:off x="0" y="0"/>
          <a:ext cx="0" cy="0"/>
          <a:chOff x="0" y="0"/>
          <a:chExt cx="0" cy="0"/>
        </a:xfrm>
      </p:grpSpPr>
      <p:sp>
        <p:nvSpPr>
          <p:cNvPr id="20" name="Date Placeholder 6" hidden="1">
            <a:extLst>
              <a:ext uri="{FF2B5EF4-FFF2-40B4-BE49-F238E27FC236}">
                <a16:creationId xmlns:a16="http://schemas.microsoft.com/office/drawing/2014/main" id="{C8F77785-DAC9-4046-8A82-0AC407341173}"/>
              </a:ext>
            </a:extLst>
          </p:cNvPr>
          <p:cNvSpPr>
            <a:spLocks noGrp="1"/>
          </p:cNvSpPr>
          <p:nvPr>
            <p:ph type="dt" sz="half" idx="15"/>
          </p:nvPr>
        </p:nvSpPr>
        <p:spPr>
          <a:xfrm>
            <a:off x="540000" y="6433200"/>
            <a:ext cx="2743200" cy="180000"/>
          </a:xfrm>
          <a:prstGeom prst="rect">
            <a:avLst/>
          </a:prstGeom>
        </p:spPr>
        <p:txBody>
          <a:bodyPr vert="horz" lIns="0" tIns="0" rIns="0" bIns="0" rtlCol="0" anchor="b" anchorCtr="0"/>
          <a:lstStyle>
            <a:defPPr>
              <a:defRPr lang="en-US"/>
            </a:defPPr>
            <a:lvl1pPr marL="0" algn="l" defTabSz="914400" rtl="0" eaLnBrk="1" latinLnBrk="0" hangingPunct="1">
              <a:defRPr sz="1000" kern="1200">
                <a:solidFill>
                  <a:schemeClr val="bg1">
                    <a:lumMod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GB" dirty="0"/>
          </a:p>
        </p:txBody>
      </p:sp>
      <p:sp>
        <p:nvSpPr>
          <p:cNvPr id="21" name="Footer Placeholder 8" hidden="1">
            <a:extLst>
              <a:ext uri="{FF2B5EF4-FFF2-40B4-BE49-F238E27FC236}">
                <a16:creationId xmlns:a16="http://schemas.microsoft.com/office/drawing/2014/main" id="{9675D1FD-FB10-4317-AAF4-BDCB2224F107}"/>
              </a:ext>
            </a:extLst>
          </p:cNvPr>
          <p:cNvSpPr>
            <a:spLocks noGrp="1"/>
          </p:cNvSpPr>
          <p:nvPr>
            <p:ph type="ftr" sz="quarter" idx="16"/>
          </p:nvPr>
        </p:nvSpPr>
        <p:spPr>
          <a:xfrm>
            <a:off x="0" y="6858000"/>
            <a:ext cx="0" cy="0"/>
          </a:xfrm>
        </p:spPr>
        <p:txBody>
          <a:bodyPr/>
          <a:lstStyle>
            <a:lvl1pPr>
              <a:defRPr sz="100">
                <a:noFill/>
              </a:defRPr>
            </a:lvl1pPr>
          </a:lstStyle>
          <a:p>
            <a:endParaRPr lang="en-GB" dirty="0"/>
          </a:p>
        </p:txBody>
      </p:sp>
      <p:sp>
        <p:nvSpPr>
          <p:cNvPr id="23" name="Slide Number Placeholder 10" hidden="1">
            <a:extLst>
              <a:ext uri="{FF2B5EF4-FFF2-40B4-BE49-F238E27FC236}">
                <a16:creationId xmlns:a16="http://schemas.microsoft.com/office/drawing/2014/main" id="{BBF7E881-962B-4385-8C0A-994D3D7717F3}"/>
              </a:ext>
            </a:extLst>
          </p:cNvPr>
          <p:cNvSpPr>
            <a:spLocks noGrp="1"/>
          </p:cNvSpPr>
          <p:nvPr>
            <p:ph type="sldNum" sz="quarter" idx="17"/>
          </p:nvPr>
        </p:nvSpPr>
        <p:spPr>
          <a:xfrm>
            <a:off x="0" y="6858000"/>
            <a:ext cx="0" cy="0"/>
          </a:xfrm>
        </p:spPr>
        <p:txBody>
          <a:bodyPr/>
          <a:lstStyle>
            <a:lvl1pPr>
              <a:defRPr sz="100">
                <a:noFill/>
              </a:defRPr>
            </a:lvl1pPr>
          </a:lstStyle>
          <a:p>
            <a:fld id="{23AA811B-2EBD-4900-905E-5BE206449611}" type="slidenum">
              <a:rPr lang="en-GB" smtClean="0"/>
              <a:pPr/>
              <a:t>‹#›</a:t>
            </a:fld>
            <a:endParaRPr lang="en-GB" dirty="0"/>
          </a:p>
        </p:txBody>
      </p:sp>
      <p:sp>
        <p:nvSpPr>
          <p:cNvPr id="30" name="Text Box 2">
            <a:extLst>
              <a:ext uri="{FF2B5EF4-FFF2-40B4-BE49-F238E27FC236}">
                <a16:creationId xmlns:a16="http://schemas.microsoft.com/office/drawing/2014/main" id="{29B69B38-E4DC-46EC-8251-C0FF4979DBB5}"/>
              </a:ext>
            </a:extLst>
          </p:cNvPr>
          <p:cNvSpPr txBox="1">
            <a:spLocks noChangeArrowheads="1"/>
          </p:cNvSpPr>
          <p:nvPr userDrawn="1"/>
        </p:nvSpPr>
        <p:spPr bwMode="auto">
          <a:xfrm>
            <a:off x="658810" y="1556270"/>
            <a:ext cx="3458564" cy="53707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200" b="1" dirty="0">
                <a:solidFill>
                  <a:schemeClr val="accent1"/>
                </a:solidFill>
                <a:latin typeface="Arial" panose="020B0604020202020204" pitchFamily="34" charset="0"/>
                <a:cs typeface="Arial" panose="020B0604020202020204" pitchFamily="34" charset="0"/>
              </a:rPr>
              <a:t>Styles pane</a:t>
            </a:r>
            <a:endParaRPr lang="en-GB" altLang="da-DK" sz="1200" b="1" noProof="1">
              <a:solidFill>
                <a:schemeClr val="accent1"/>
              </a:solidFill>
              <a:latin typeface="Arial" panose="020B0604020202020204" pitchFamily="34" charset="0"/>
              <a:cs typeface="Arial" panose="020B0604020202020204" pitchFamily="34" charset="0"/>
            </a:endParaRPr>
          </a:p>
          <a:p>
            <a:pPr eaLnBrk="1" hangingPunct="1">
              <a:spcAft>
                <a:spcPts val="600"/>
              </a:spcAft>
              <a:defRPr/>
            </a:pPr>
            <a:r>
              <a:rPr lang="en-GB" sz="1000" b="0" noProof="1">
                <a:solidFill>
                  <a:schemeClr val="tx1"/>
                </a:solidFill>
                <a:latin typeface="+mn-lt"/>
                <a:cs typeface="Arial" panose="020B0604020202020204" pitchFamily="34" charset="0"/>
              </a:rPr>
              <a:t>Click </a:t>
            </a:r>
            <a:r>
              <a:rPr lang="en-GB" sz="1000" b="1" noProof="1">
                <a:solidFill>
                  <a:schemeClr val="tx1"/>
                </a:solidFill>
                <a:latin typeface="+mn-lt"/>
                <a:cs typeface="Arial" panose="020B0604020202020204" pitchFamily="34" charset="0"/>
              </a:rPr>
              <a:t>Styles Pane </a:t>
            </a:r>
            <a:r>
              <a:rPr lang="en-GB" sz="1000" b="0" noProof="1">
                <a:solidFill>
                  <a:schemeClr val="tx1"/>
                </a:solidFill>
                <a:latin typeface="+mn-lt"/>
                <a:cs typeface="Arial" panose="020B0604020202020204" pitchFamily="34" charset="0"/>
              </a:rPr>
              <a:t>on Templafy ribbon to </a:t>
            </a:r>
            <a:br>
              <a:rPr lang="en-GB" sz="1000" b="0" noProof="1">
                <a:solidFill>
                  <a:schemeClr val="tx1"/>
                </a:solidFill>
                <a:latin typeface="+mn-lt"/>
                <a:cs typeface="Arial" panose="020B0604020202020204" pitchFamily="34" charset="0"/>
              </a:rPr>
            </a:br>
            <a:r>
              <a:rPr lang="en-GB" sz="1000" b="0" noProof="1">
                <a:solidFill>
                  <a:schemeClr val="tx1"/>
                </a:solidFill>
                <a:latin typeface="+mn-lt"/>
                <a:cs typeface="Arial" panose="020B0604020202020204" pitchFamily="34" charset="0"/>
              </a:rPr>
              <a:t>select up to 9 different level text or headings. </a:t>
            </a:r>
          </a:p>
          <a:p>
            <a:pPr eaLnBrk="1" hangingPunct="1">
              <a:spcAft>
                <a:spcPts val="600"/>
              </a:spcAft>
              <a:defRPr/>
            </a:pPr>
            <a:r>
              <a:rPr lang="en-GB" sz="1000" b="0" noProof="1">
                <a:solidFill>
                  <a:schemeClr val="tx1"/>
                </a:solidFill>
                <a:latin typeface="+mn-lt"/>
                <a:cs typeface="Arial" panose="020B0604020202020204" pitchFamily="34" charset="0"/>
              </a:rPr>
              <a:t>Alternatively, select </a:t>
            </a:r>
            <a:r>
              <a:rPr lang="en-GB" sz="1000" b="1" noProof="1">
                <a:solidFill>
                  <a:schemeClr val="tx1"/>
                </a:solidFill>
                <a:latin typeface="+mn-lt"/>
                <a:cs typeface="Arial" panose="020B0604020202020204" pitchFamily="34" charset="0"/>
              </a:rPr>
              <a:t>Increase</a:t>
            </a:r>
            <a:r>
              <a:rPr lang="en-GB" sz="1000" baseline="0" noProof="1">
                <a:solidFill>
                  <a:schemeClr val="tx1"/>
                </a:solidFill>
                <a:latin typeface="+mn-lt"/>
                <a:cs typeface="Arial" panose="020B0604020202020204" pitchFamily="34" charset="0"/>
              </a:rPr>
              <a:t> or </a:t>
            </a:r>
            <a:r>
              <a:rPr lang="en-GB" sz="1000" b="1" baseline="0" noProof="1">
                <a:solidFill>
                  <a:schemeClr val="tx1"/>
                </a:solidFill>
                <a:latin typeface="+mn-lt"/>
                <a:cs typeface="Arial" panose="020B0604020202020204" pitchFamily="34" charset="0"/>
              </a:rPr>
              <a:t>Decrease </a:t>
            </a:r>
            <a:r>
              <a:rPr lang="en-GB" sz="1000" baseline="0" noProof="1">
                <a:solidFill>
                  <a:schemeClr val="tx1"/>
                </a:solidFill>
                <a:latin typeface="+mn-lt"/>
                <a:cs typeface="Arial" panose="020B0604020202020204" pitchFamily="34" charset="0"/>
              </a:rPr>
              <a:t>list </a:t>
            </a:r>
            <a:br>
              <a:rPr lang="en-GB" sz="1000" baseline="0" noProof="1">
                <a:solidFill>
                  <a:schemeClr val="tx1"/>
                </a:solidFill>
                <a:latin typeface="+mn-lt"/>
                <a:cs typeface="Arial" panose="020B0604020202020204" pitchFamily="34" charset="0"/>
              </a:rPr>
            </a:br>
            <a:r>
              <a:rPr lang="en-GB" sz="1000" baseline="0" noProof="1">
                <a:solidFill>
                  <a:schemeClr val="tx1"/>
                </a:solidFill>
                <a:latin typeface="+mn-lt"/>
                <a:cs typeface="Arial" panose="020B0604020202020204" pitchFamily="34" charset="0"/>
              </a:rPr>
              <a:t>level to go up a level to change the style.</a:t>
            </a:r>
            <a:endParaRPr lang="en-GB" altLang="da-DK" sz="1000" b="0" noProof="1">
              <a:solidFill>
                <a:schemeClr val="tx1"/>
              </a:solidFill>
              <a:latin typeface="+mn-lt"/>
              <a:cs typeface="Arial" panose="020B0604020202020204" pitchFamily="34" charset="0"/>
            </a:endParaRPr>
          </a:p>
          <a:p>
            <a:pPr eaLnBrk="1" hangingPunct="1">
              <a:spcAft>
                <a:spcPts val="600"/>
              </a:spcAft>
              <a:defRPr/>
            </a:pPr>
            <a:endParaRPr lang="en-GB" altLang="da-DK" sz="1000" b="0" noProof="1">
              <a:solidFill>
                <a:schemeClr val="tx1"/>
              </a:solidFill>
              <a:latin typeface="+mn-lt"/>
              <a:cs typeface="Arial" panose="020B0604020202020204" pitchFamily="34" charset="0"/>
            </a:endParaRPr>
          </a:p>
          <a:p>
            <a:pPr eaLnBrk="1" hangingPunct="1">
              <a:spcAft>
                <a:spcPts val="600"/>
              </a:spcAft>
              <a:defRPr/>
            </a:pPr>
            <a:br>
              <a:rPr lang="en-GB" altLang="da-DK" sz="1000" b="0" noProof="1">
                <a:solidFill>
                  <a:schemeClr val="tx1"/>
                </a:solidFill>
                <a:latin typeface="+mn-lt"/>
                <a:cs typeface="Arial" panose="020B0604020202020204" pitchFamily="34" charset="0"/>
              </a:rPr>
            </a:br>
            <a:br>
              <a:rPr lang="en-GB" altLang="da-DK" sz="1000" b="0" noProof="1">
                <a:solidFill>
                  <a:schemeClr val="tx1"/>
                </a:solidFill>
                <a:latin typeface="+mn-lt"/>
                <a:cs typeface="Arial" panose="020B0604020202020204" pitchFamily="34" charset="0"/>
              </a:rPr>
            </a:br>
            <a:r>
              <a:rPr lang="en-GB" sz="1000" b="0" noProof="1">
                <a:solidFill>
                  <a:schemeClr val="accent1"/>
                </a:solidFill>
                <a:latin typeface="+mn-lt"/>
                <a:cs typeface="Arial" panose="020B0604020202020204" pitchFamily="34" charset="0"/>
              </a:rPr>
              <a:t>Reset slide</a:t>
            </a:r>
            <a:br>
              <a:rPr lang="en-GB" sz="1000" b="0" noProof="1">
                <a:solidFill>
                  <a:schemeClr val="tx2"/>
                </a:solidFill>
                <a:latin typeface="+mn-lt"/>
                <a:cs typeface="Arial" panose="020B0604020202020204" pitchFamily="34" charset="0"/>
              </a:rPr>
            </a:br>
            <a:r>
              <a:rPr lang="en-GB" altLang="da-DK" sz="1000" noProof="1">
                <a:solidFill>
                  <a:schemeClr val="tx1"/>
                </a:solidFill>
                <a:latin typeface="+mn-lt"/>
                <a:cs typeface="Arial" panose="020B0604020202020204" pitchFamily="34" charset="0"/>
              </a:rPr>
              <a:t>Click the </a:t>
            </a:r>
            <a:r>
              <a:rPr lang="en-GB" altLang="da-DK" sz="1000" b="1" baseline="0" noProof="1">
                <a:solidFill>
                  <a:schemeClr val="tx1"/>
                </a:solidFill>
                <a:latin typeface="+mn-lt"/>
                <a:cs typeface="Arial" panose="020B0604020202020204" pitchFamily="34" charset="0"/>
              </a:rPr>
              <a:t>Reset </a:t>
            </a:r>
            <a:r>
              <a:rPr lang="en-GB" altLang="da-DK" sz="1000" noProof="1">
                <a:solidFill>
                  <a:schemeClr val="tx1"/>
                </a:solidFill>
                <a:latin typeface="+mn-lt"/>
                <a:cs typeface="Arial" panose="020B0604020202020204" pitchFamily="34" charset="0"/>
              </a:rPr>
              <a:t>menu to reset position, size</a:t>
            </a:r>
            <a:r>
              <a:rPr lang="en-GB" altLang="da-DK" sz="1000" baseline="0" noProof="1">
                <a:solidFill>
                  <a:schemeClr val="tx1"/>
                </a:solidFill>
                <a:latin typeface="+mn-lt"/>
                <a:cs typeface="Arial" panose="020B0604020202020204" pitchFamily="34" charset="0"/>
              </a:rPr>
              <a:t> and </a:t>
            </a:r>
            <a:br>
              <a:rPr lang="en-GB" altLang="da-DK" sz="1000" baseline="0" noProof="1">
                <a:solidFill>
                  <a:schemeClr val="tx1"/>
                </a:solidFill>
                <a:latin typeface="+mn-lt"/>
                <a:cs typeface="Arial" panose="020B0604020202020204" pitchFamily="34" charset="0"/>
              </a:rPr>
            </a:br>
            <a:r>
              <a:rPr lang="en-GB" altLang="da-DK" sz="1000" baseline="0" noProof="1">
                <a:solidFill>
                  <a:schemeClr val="tx1"/>
                </a:solidFill>
                <a:latin typeface="+mn-lt"/>
                <a:cs typeface="Arial" panose="020B0604020202020204" pitchFamily="34" charset="0"/>
              </a:rPr>
              <a:t>formatting of the slide placeholders to their default settings</a:t>
            </a:r>
          </a:p>
          <a:p>
            <a:pPr marL="0" marR="0" lvl="0" indent="0" algn="l" defTabSz="914400" rtl="0" eaLnBrk="1" fontAlgn="auto" latinLnBrk="0" hangingPunct="1">
              <a:lnSpc>
                <a:spcPct val="100000"/>
              </a:lnSpc>
              <a:spcBef>
                <a:spcPts val="0"/>
              </a:spcBef>
              <a:spcAft>
                <a:spcPts val="600"/>
              </a:spcAft>
              <a:buClrTx/>
              <a:buSzTx/>
              <a:buFontTx/>
              <a:buNone/>
              <a:tabLst/>
              <a:defRPr/>
            </a:pPr>
            <a:br>
              <a:rPr lang="en-GB" altLang="da-DK" sz="800" b="0" noProof="1">
                <a:solidFill>
                  <a:schemeClr val="tx1"/>
                </a:solidFill>
                <a:latin typeface="+mn-lt"/>
                <a:cs typeface="Arial" panose="020B0604020202020204" pitchFamily="34" charset="0"/>
              </a:rPr>
            </a:br>
            <a:r>
              <a:rPr lang="en-GB" sz="1200" b="1" dirty="0">
                <a:solidFill>
                  <a:schemeClr val="accent1"/>
                </a:solidFill>
                <a:latin typeface="Arial" panose="020B0604020202020204" pitchFamily="34" charset="0"/>
                <a:cs typeface="Arial" panose="020B0604020202020204" pitchFamily="34" charset="0"/>
              </a:rPr>
              <a:t>Slides and layouts</a:t>
            </a:r>
          </a:p>
          <a:p>
            <a:pPr marL="0" marR="0" lvl="0" indent="0" algn="l" defTabSz="914400" rtl="0" eaLnBrk="1" fontAlgn="auto" latinLnBrk="0" hangingPunct="1">
              <a:lnSpc>
                <a:spcPct val="100000"/>
              </a:lnSpc>
              <a:spcBef>
                <a:spcPts val="0"/>
              </a:spcBef>
              <a:spcAft>
                <a:spcPts val="600"/>
              </a:spcAft>
              <a:buClrTx/>
              <a:buSzTx/>
              <a:buFontTx/>
              <a:buNone/>
              <a:tabLst/>
              <a:defRPr/>
            </a:pPr>
            <a:r>
              <a:rPr lang="en-GB" altLang="da-DK" sz="1000" b="0" noProof="1">
                <a:solidFill>
                  <a:schemeClr val="tx1"/>
                </a:solidFill>
                <a:latin typeface="+mn-lt"/>
                <a:cs typeface="Arial" panose="020B0604020202020204" pitchFamily="34" charset="0"/>
              </a:rPr>
              <a:t>Click on the menu </a:t>
            </a:r>
            <a:r>
              <a:rPr lang="en-GB" altLang="da-DK" sz="1000" b="1" noProof="1">
                <a:solidFill>
                  <a:schemeClr val="tx1"/>
                </a:solidFill>
                <a:latin typeface="+mn-lt"/>
                <a:cs typeface="Arial" panose="020B0604020202020204" pitchFamily="34" charset="0"/>
              </a:rPr>
              <a:t>New Slide </a:t>
            </a:r>
            <a:r>
              <a:rPr lang="en-GB" altLang="da-DK" sz="1000" b="0" noProof="1">
                <a:solidFill>
                  <a:schemeClr val="tx1"/>
                </a:solidFill>
                <a:latin typeface="+mn-lt"/>
                <a:cs typeface="Arial" panose="020B0604020202020204" pitchFamily="34" charset="0"/>
              </a:rPr>
              <a:t>in the </a:t>
            </a:r>
            <a:r>
              <a:rPr lang="en-GB" altLang="da-DK" sz="1000" b="1" noProof="1">
                <a:solidFill>
                  <a:schemeClr val="tx1"/>
                </a:solidFill>
                <a:latin typeface="+mn-lt"/>
                <a:cs typeface="Arial" panose="020B0604020202020204" pitchFamily="34" charset="0"/>
              </a:rPr>
              <a:t>Home</a:t>
            </a:r>
            <a:r>
              <a:rPr lang="en-GB" altLang="da-DK" sz="1000" b="0" noProof="1">
                <a:solidFill>
                  <a:schemeClr val="tx1"/>
                </a:solidFill>
                <a:latin typeface="+mn-lt"/>
                <a:cs typeface="Arial" panose="020B0604020202020204" pitchFamily="34" charset="0"/>
              </a:rPr>
              <a:t> tab to insert a </a:t>
            </a:r>
            <a:br>
              <a:rPr lang="en-GB" altLang="da-DK" sz="1000" b="0" noProof="1">
                <a:solidFill>
                  <a:schemeClr val="tx1"/>
                </a:solidFill>
                <a:latin typeface="+mn-lt"/>
                <a:cs typeface="Arial" panose="020B0604020202020204" pitchFamily="34" charset="0"/>
              </a:rPr>
            </a:br>
            <a:r>
              <a:rPr lang="en-GB" altLang="da-DK" sz="1000" b="0" noProof="1">
                <a:solidFill>
                  <a:schemeClr val="tx1"/>
                </a:solidFill>
                <a:latin typeface="+mn-lt"/>
                <a:cs typeface="Arial" panose="020B0604020202020204" pitchFamily="34" charset="0"/>
              </a:rPr>
              <a:t>new slide</a:t>
            </a:r>
            <a:br>
              <a:rPr lang="en-GB" altLang="da-DK" sz="1000" b="0" noProof="1">
                <a:solidFill>
                  <a:schemeClr val="tx1"/>
                </a:solidFill>
                <a:latin typeface="+mn-lt"/>
                <a:cs typeface="Arial" panose="020B0604020202020204" pitchFamily="34" charset="0"/>
              </a:rPr>
            </a:br>
            <a:br>
              <a:rPr lang="en-GB" altLang="da-DK" sz="1000" b="0" noProof="1">
                <a:solidFill>
                  <a:schemeClr val="tx1"/>
                </a:solidFill>
                <a:latin typeface="+mn-lt"/>
                <a:cs typeface="Arial" panose="020B0604020202020204" pitchFamily="34" charset="0"/>
              </a:rPr>
            </a:br>
            <a:r>
              <a:rPr lang="en-GB" altLang="da-DK" sz="1000" b="0" noProof="1">
                <a:solidFill>
                  <a:schemeClr val="accent1"/>
                </a:solidFill>
                <a:latin typeface="+mn-lt"/>
                <a:cs typeface="Arial" panose="020B0604020202020204" pitchFamily="34" charset="0"/>
              </a:rPr>
              <a:t>Change layout</a:t>
            </a:r>
            <a:br>
              <a:rPr lang="en-GB" altLang="da-DK" sz="1000" b="0" noProof="1">
                <a:solidFill>
                  <a:schemeClr val="tx2"/>
                </a:solidFill>
                <a:latin typeface="+mn-lt"/>
                <a:cs typeface="Arial" panose="020B0604020202020204" pitchFamily="34" charset="0"/>
              </a:rPr>
            </a:br>
            <a:r>
              <a:rPr lang="en-GB" sz="1000" dirty="0">
                <a:solidFill>
                  <a:srgbClr val="000000"/>
                </a:solidFill>
                <a:latin typeface="+mn-lt"/>
                <a:ea typeface="Arial" panose="020B0604020202020204" pitchFamily="34" charset="0"/>
              </a:rPr>
              <a:t>Click on the arrow next to </a:t>
            </a:r>
            <a:r>
              <a:rPr lang="en-GB" sz="1000" b="1" dirty="0">
                <a:solidFill>
                  <a:srgbClr val="000000"/>
                </a:solidFill>
                <a:latin typeface="+mn-lt"/>
                <a:ea typeface="Arial" panose="020B0604020202020204" pitchFamily="34" charset="0"/>
              </a:rPr>
              <a:t>Layout </a:t>
            </a:r>
            <a:r>
              <a:rPr lang="en-GB" sz="1000" dirty="0">
                <a:solidFill>
                  <a:srgbClr val="000000"/>
                </a:solidFill>
                <a:latin typeface="+mn-lt"/>
                <a:ea typeface="Arial" panose="020B0604020202020204" pitchFamily="34" charset="0"/>
              </a:rPr>
              <a:t>to view a dropdown </a:t>
            </a:r>
            <a:br>
              <a:rPr lang="en-GB" sz="1000" dirty="0">
                <a:solidFill>
                  <a:srgbClr val="000000"/>
                </a:solidFill>
                <a:latin typeface="+mn-lt"/>
                <a:ea typeface="Arial" panose="020B0604020202020204" pitchFamily="34" charset="0"/>
              </a:rPr>
            </a:br>
            <a:r>
              <a:rPr lang="en-GB" sz="1000" dirty="0">
                <a:solidFill>
                  <a:srgbClr val="000000"/>
                </a:solidFill>
                <a:latin typeface="+mn-lt"/>
                <a:ea typeface="Arial" panose="020B0604020202020204" pitchFamily="34" charset="0"/>
              </a:rPr>
              <a:t>menu of possible slide layouts</a:t>
            </a:r>
          </a:p>
          <a:p>
            <a:pPr marL="0" indent="0">
              <a:spcAft>
                <a:spcPts val="600"/>
              </a:spcAft>
              <a:buFont typeface="+mj-lt"/>
              <a:buNone/>
            </a:pPr>
            <a:r>
              <a:rPr lang="en-GB" sz="1000" b="0" dirty="0">
                <a:solidFill>
                  <a:schemeClr val="accent1"/>
                </a:solidFill>
                <a:latin typeface="+mn-lt"/>
                <a:ea typeface="Arial" panose="020B0604020202020204" pitchFamily="34" charset="0"/>
              </a:rPr>
              <a:t>Animations</a:t>
            </a:r>
            <a:br>
              <a:rPr lang="en-GB" sz="1000" b="1" dirty="0">
                <a:solidFill>
                  <a:srgbClr val="000000"/>
                </a:solidFill>
                <a:latin typeface="+mn-lt"/>
                <a:ea typeface="Arial" panose="020B0604020202020204" pitchFamily="34" charset="0"/>
              </a:rPr>
            </a:br>
            <a:r>
              <a:rPr lang="en-GB" sz="1000" dirty="0">
                <a:latin typeface="+mn-lt"/>
                <a:ea typeface="Arial" panose="020B0604020202020204" pitchFamily="34" charset="0"/>
              </a:rPr>
              <a:t>No animated slides included,  keep animation simple e.g., fade</a:t>
            </a:r>
          </a:p>
          <a:p>
            <a:pPr marL="0" indent="0">
              <a:spcAft>
                <a:spcPts val="0"/>
              </a:spcAft>
              <a:buFont typeface="+mj-lt"/>
              <a:buNone/>
            </a:pPr>
            <a:endParaRPr lang="en-GB" sz="1000" dirty="0">
              <a:latin typeface="+mn-lt"/>
              <a:ea typeface="Arial" panose="020B0604020202020204" pitchFamily="34" charset="0"/>
            </a:endParaRPr>
          </a:p>
          <a:p>
            <a:pPr eaLnBrk="1" hangingPunct="1">
              <a:spcAft>
                <a:spcPts val="600"/>
              </a:spcAft>
              <a:defRPr/>
            </a:pPr>
            <a:r>
              <a:rPr lang="en-GB" sz="1200" b="1" dirty="0">
                <a:solidFill>
                  <a:schemeClr val="accent1"/>
                </a:solidFill>
                <a:latin typeface="Arial" panose="020B0604020202020204" pitchFamily="34" charset="0"/>
                <a:cs typeface="Arial" panose="020B0604020202020204" pitchFamily="34" charset="0"/>
              </a:rPr>
              <a:t>Guides</a:t>
            </a:r>
          </a:p>
          <a:p>
            <a:pPr eaLnBrk="1" hangingPunct="1">
              <a:spcAft>
                <a:spcPts val="600"/>
              </a:spcAft>
              <a:defRPr/>
            </a:pPr>
            <a:r>
              <a:rPr lang="en-GB" altLang="da-DK" sz="1000" b="0" kern="1200" noProof="1">
                <a:solidFill>
                  <a:schemeClr val="tx1"/>
                </a:solidFill>
                <a:latin typeface="+mn-lt"/>
                <a:ea typeface="+mn-ea"/>
                <a:cs typeface="Arial" panose="020B0604020202020204" pitchFamily="34" charset="0"/>
              </a:rPr>
              <a:t>Click the </a:t>
            </a:r>
            <a:r>
              <a:rPr lang="en-GB" altLang="da-DK" sz="1000" b="1" kern="1200" noProof="1">
                <a:solidFill>
                  <a:schemeClr val="tx1"/>
                </a:solidFill>
                <a:latin typeface="+mn-lt"/>
                <a:ea typeface="+mn-ea"/>
                <a:cs typeface="Arial" panose="020B0604020202020204" pitchFamily="34" charset="0"/>
              </a:rPr>
              <a:t>View</a:t>
            </a:r>
            <a:r>
              <a:rPr lang="en-GB" altLang="da-DK" sz="1000" b="0" kern="1200" noProof="1">
                <a:solidFill>
                  <a:schemeClr val="tx1"/>
                </a:solidFill>
                <a:latin typeface="+mn-lt"/>
                <a:ea typeface="+mn-ea"/>
                <a:cs typeface="Arial" panose="020B0604020202020204" pitchFamily="34" charset="0"/>
              </a:rPr>
              <a:t> tab and set tick mark next to </a:t>
            </a:r>
            <a:r>
              <a:rPr lang="en-GB" altLang="da-DK" sz="1000" b="1" kern="1200" noProof="1">
                <a:solidFill>
                  <a:schemeClr val="tx1"/>
                </a:solidFill>
                <a:latin typeface="+mn-lt"/>
                <a:ea typeface="+mn-ea"/>
                <a:cs typeface="Arial" panose="020B0604020202020204" pitchFamily="34" charset="0"/>
              </a:rPr>
              <a:t>Guides</a:t>
            </a:r>
            <a:endParaRPr lang="en-GB" altLang="da-DK" sz="1000" b="0" kern="1200" noProof="1">
              <a:solidFill>
                <a:schemeClr val="tx1"/>
              </a:solidFill>
              <a:latin typeface="+mn-lt"/>
              <a:ea typeface="+mn-ea"/>
              <a:cs typeface="Arial" panose="020B0604020202020204" pitchFamily="34" charset="0"/>
            </a:endParaRPr>
          </a:p>
          <a:p>
            <a:pPr eaLnBrk="1" hangingPunct="1">
              <a:spcAft>
                <a:spcPts val="600"/>
              </a:spcAft>
              <a:defRPr/>
            </a:pPr>
            <a:r>
              <a:rPr lang="en-GB" altLang="da-DK" sz="1000" b="1" kern="1200" noProof="1">
                <a:solidFill>
                  <a:schemeClr val="tx1"/>
                </a:solidFill>
                <a:latin typeface="+mn-lt"/>
                <a:ea typeface="+mn-ea"/>
                <a:cs typeface="Arial" panose="020B0604020202020204" pitchFamily="34" charset="0"/>
              </a:rPr>
              <a:t>Hint: Alt + F9 </a:t>
            </a:r>
            <a:r>
              <a:rPr lang="en-GB" altLang="da-DK" sz="1000" b="0" kern="1200" noProof="1">
                <a:solidFill>
                  <a:schemeClr val="tx1"/>
                </a:solidFill>
                <a:latin typeface="+mn-lt"/>
                <a:ea typeface="+mn-ea"/>
                <a:cs typeface="Arial" panose="020B0604020202020204" pitchFamily="34" charset="0"/>
              </a:rPr>
              <a:t>for quick view of guides</a:t>
            </a:r>
            <a:br>
              <a:rPr lang="en-GB" altLang="da-DK" sz="1000" b="0" kern="1200" noProof="1">
                <a:solidFill>
                  <a:schemeClr val="tx1"/>
                </a:solidFill>
                <a:latin typeface="+mn-lt"/>
                <a:ea typeface="+mn-ea"/>
                <a:cs typeface="Arial" panose="020B0604020202020204" pitchFamily="34" charset="0"/>
              </a:rPr>
            </a:br>
            <a:r>
              <a:rPr lang="en-GB" altLang="da-DK" sz="1000" b="1" kern="1200" noProof="1">
                <a:solidFill>
                  <a:schemeClr val="tx1"/>
                </a:solidFill>
                <a:latin typeface="+mn-lt"/>
                <a:ea typeface="+mn-ea"/>
                <a:cs typeface="Arial" panose="020B0604020202020204" pitchFamily="34" charset="0"/>
              </a:rPr>
              <a:t>Mac: </a:t>
            </a:r>
            <a:r>
              <a:rPr lang="en-GB" sz="1000" b="0" i="0" dirty="0">
                <a:solidFill>
                  <a:srgbClr val="333333"/>
                </a:solidFill>
                <a:effectLst/>
                <a:latin typeface="+mn-lt"/>
              </a:rPr>
              <a:t>⌘ </a:t>
            </a:r>
            <a:r>
              <a:rPr lang="en-GB" altLang="da-DK" sz="1000" b="0" kern="1200" noProof="1">
                <a:solidFill>
                  <a:schemeClr val="tx1"/>
                </a:solidFill>
                <a:latin typeface="+mn-lt"/>
                <a:ea typeface="+mn-ea"/>
                <a:cs typeface="Arial" panose="020B0604020202020204" pitchFamily="34" charset="0"/>
              </a:rPr>
              <a:t>+ option + ctrl + G</a:t>
            </a:r>
            <a:endParaRPr lang="en-GB" sz="1000" dirty="0">
              <a:latin typeface="+mn-lt"/>
              <a:ea typeface="Arial" panose="020B0604020202020204" pitchFamily="34" charset="0"/>
            </a:endParaRPr>
          </a:p>
          <a:p>
            <a:pPr marL="0" indent="0">
              <a:spcAft>
                <a:spcPts val="600"/>
              </a:spcAft>
              <a:buFont typeface="+mj-lt"/>
              <a:buNone/>
            </a:pPr>
            <a:br>
              <a:rPr lang="en-GB" altLang="da-DK" sz="1000" b="0" kern="1200" noProof="1">
                <a:solidFill>
                  <a:schemeClr val="tx1"/>
                </a:solidFill>
                <a:latin typeface="Arial" charset="0"/>
                <a:ea typeface="+mn-ea"/>
                <a:cs typeface="Arial" panose="020B0604020202020204" pitchFamily="34" charset="0"/>
              </a:rPr>
            </a:br>
            <a:endParaRPr lang="en-GB" sz="1000" dirty="0">
              <a:latin typeface="+mn-lt"/>
              <a:ea typeface="Arial" panose="020B0604020202020204" pitchFamily="34" charset="0"/>
            </a:endParaRPr>
          </a:p>
        </p:txBody>
      </p:sp>
      <p:sp>
        <p:nvSpPr>
          <p:cNvPr id="31" name="Text Box 3">
            <a:extLst>
              <a:ext uri="{FF2B5EF4-FFF2-40B4-BE49-F238E27FC236}">
                <a16:creationId xmlns:a16="http://schemas.microsoft.com/office/drawing/2014/main" id="{F569F601-11CF-4F09-9ACA-29DB61293B18}"/>
              </a:ext>
            </a:extLst>
          </p:cNvPr>
          <p:cNvSpPr txBox="1">
            <a:spLocks noChangeArrowheads="1"/>
          </p:cNvSpPr>
          <p:nvPr userDrawn="1"/>
        </p:nvSpPr>
        <p:spPr bwMode="auto">
          <a:xfrm>
            <a:off x="4359275" y="1556270"/>
            <a:ext cx="3473450" cy="4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200" b="1" dirty="0">
                <a:solidFill>
                  <a:schemeClr val="accent1"/>
                </a:solidFill>
                <a:latin typeface="Arial" panose="020B0604020202020204" pitchFamily="34" charset="0"/>
                <a:cs typeface="Arial" panose="020B0604020202020204" pitchFamily="34" charset="0"/>
              </a:rPr>
              <a:t>Pictures</a:t>
            </a:r>
            <a:endParaRPr lang="en-GB" sz="1200" b="1" noProof="1">
              <a:solidFill>
                <a:schemeClr val="accent1"/>
              </a:solidFill>
              <a:latin typeface="Arial" panose="020B0604020202020204" pitchFamily="34" charset="0"/>
              <a:cs typeface="Arial" panose="020B0604020202020204" pitchFamily="34" charset="0"/>
            </a:endParaRPr>
          </a:p>
          <a:p>
            <a:pPr marL="0" lvl="0" indent="0" algn="l" defTabSz="914400" rtl="0" eaLnBrk="1" latinLnBrk="0" hangingPunct="1">
              <a:lnSpc>
                <a:spcPct val="100000"/>
              </a:lnSpc>
              <a:spcBef>
                <a:spcPts val="0"/>
              </a:spcBef>
              <a:spcAft>
                <a:spcPts val="0"/>
              </a:spcAft>
              <a:buClr>
                <a:srgbClr val="000000"/>
              </a:buClr>
              <a:buSzPct val="100000"/>
              <a:buFont typeface="+mj-lt"/>
              <a:buNone/>
              <a:defRPr/>
            </a:pPr>
            <a:r>
              <a:rPr lang="en-GB" altLang="da-DK" sz="1050" b="0" i="0" u="none" kern="1200" cap="none" noProof="1">
                <a:solidFill>
                  <a:srgbClr val="000000"/>
                </a:solidFill>
                <a:latin typeface="Times New Roman" panose="02020603050405020304" pitchFamily="18" charset="0"/>
                <a:ea typeface="+mn-ea"/>
                <a:cs typeface="+mn-cs"/>
              </a:rPr>
              <a:t>On slides with picture placeholder click icon, </a:t>
            </a:r>
            <a:br>
              <a:rPr lang="en-GB" altLang="da-DK" sz="1050" b="0" i="0" u="none" kern="1200" cap="none" noProof="1">
                <a:solidFill>
                  <a:srgbClr val="000000"/>
                </a:solidFill>
                <a:latin typeface="Times New Roman" panose="02020603050405020304" pitchFamily="18" charset="0"/>
                <a:ea typeface="+mn-ea"/>
                <a:cs typeface="+mn-cs"/>
              </a:rPr>
            </a:br>
            <a:r>
              <a:rPr lang="en-GB" altLang="da-DK" sz="1050" b="0" i="0" u="none" kern="1200" cap="none" noProof="1">
                <a:solidFill>
                  <a:srgbClr val="000000"/>
                </a:solidFill>
                <a:latin typeface="Times New Roman" panose="02020603050405020304" pitchFamily="18" charset="0"/>
                <a:ea typeface="+mn-ea"/>
                <a:cs typeface="+mn-cs"/>
              </a:rPr>
              <a:t>s</a:t>
            </a:r>
            <a:r>
              <a:rPr lang="en-GB" altLang="da-DK" sz="1050" b="0" i="0" u="none" cap="none" noProof="1">
                <a:solidFill>
                  <a:srgbClr val="000000"/>
                </a:solidFill>
                <a:latin typeface="Times New Roman" panose="02020603050405020304" pitchFamily="18" charset="0"/>
                <a:ea typeface="+mn-ea"/>
                <a:cs typeface="+mn-cs"/>
              </a:rPr>
              <a:t>elect </a:t>
            </a:r>
            <a:r>
              <a:rPr lang="en-GB" altLang="da-DK" sz="1050" b="1" i="0" u="none" cap="none" noProof="1">
                <a:solidFill>
                  <a:srgbClr val="000000"/>
                </a:solidFill>
                <a:latin typeface="Times New Roman" panose="02020603050405020304" pitchFamily="18" charset="0"/>
                <a:ea typeface="+mn-ea"/>
                <a:cs typeface="+mn-cs"/>
              </a:rPr>
              <a:t>Image Tools </a:t>
            </a:r>
            <a:r>
              <a:rPr lang="en-GB" altLang="da-DK" sz="1050" b="0" i="0" u="none" cap="none" noProof="1">
                <a:solidFill>
                  <a:srgbClr val="000000"/>
                </a:solidFill>
                <a:latin typeface="Times New Roman" panose="02020603050405020304" pitchFamily="18" charset="0"/>
                <a:ea typeface="+mn-ea"/>
                <a:cs typeface="+mn-cs"/>
              </a:rPr>
              <a:t>options on Templafy ribbon </a:t>
            </a:r>
            <a:br>
              <a:rPr lang="en-GB" altLang="da-DK" sz="1050" b="0" i="0" u="none" cap="none" noProof="1">
                <a:solidFill>
                  <a:srgbClr val="000000"/>
                </a:solidFill>
                <a:latin typeface="Times New Roman" panose="02020603050405020304" pitchFamily="18" charset="0"/>
                <a:ea typeface="+mn-ea"/>
                <a:cs typeface="+mn-cs"/>
              </a:rPr>
            </a:br>
            <a:r>
              <a:rPr lang="en-GB" altLang="da-DK" sz="1050" b="0" i="0" u="none" cap="none" noProof="1">
                <a:solidFill>
                  <a:srgbClr val="000000"/>
                </a:solidFill>
                <a:latin typeface="Times New Roman" panose="02020603050405020304" pitchFamily="18" charset="0"/>
                <a:ea typeface="+mn-ea"/>
                <a:cs typeface="+mn-cs"/>
              </a:rPr>
              <a:t>and select </a:t>
            </a:r>
            <a:r>
              <a:rPr lang="en-GB" altLang="da-DK" sz="1050" b="1" i="0" u="none" cap="none" noProof="1">
                <a:solidFill>
                  <a:srgbClr val="000000"/>
                </a:solidFill>
                <a:latin typeface="Times New Roman" panose="02020603050405020304" pitchFamily="18" charset="0"/>
                <a:ea typeface="+mn-ea"/>
                <a:cs typeface="+mn-cs"/>
              </a:rPr>
              <a:t>Insert </a:t>
            </a:r>
            <a:r>
              <a:rPr lang="en-GB" altLang="da-DK" sz="1050" b="0" i="0" u="none" cap="none" noProof="1">
                <a:solidFill>
                  <a:srgbClr val="000000"/>
                </a:solidFill>
                <a:latin typeface="Times New Roman" panose="02020603050405020304" pitchFamily="18" charset="0"/>
                <a:ea typeface="+mn-ea"/>
                <a:cs typeface="+mn-cs"/>
              </a:rPr>
              <a:t>or </a:t>
            </a:r>
            <a:r>
              <a:rPr lang="en-GB" altLang="da-DK" sz="1050" b="1" i="0" u="none" cap="none" noProof="1">
                <a:solidFill>
                  <a:srgbClr val="000000"/>
                </a:solidFill>
                <a:latin typeface="Times New Roman" panose="02020603050405020304" pitchFamily="18" charset="0"/>
                <a:ea typeface="+mn-ea"/>
                <a:cs typeface="+mn-cs"/>
              </a:rPr>
              <a:t>Paste</a:t>
            </a:r>
            <a:r>
              <a:rPr lang="en-GB" altLang="da-DK" sz="1050" b="0" i="0" u="none" cap="none" noProof="1">
                <a:solidFill>
                  <a:srgbClr val="000000"/>
                </a:solidFill>
                <a:latin typeface="Times New Roman" panose="02020603050405020304" pitchFamily="18" charset="0"/>
                <a:ea typeface="+mn-ea"/>
                <a:cs typeface="+mn-cs"/>
              </a:rPr>
              <a:t>. Then move the picture </a:t>
            </a:r>
            <a:br>
              <a:rPr lang="en-GB" altLang="da-DK" sz="1050" b="0" i="0" u="none" cap="none" noProof="1">
                <a:solidFill>
                  <a:srgbClr val="000000"/>
                </a:solidFill>
                <a:latin typeface="Times New Roman" panose="02020603050405020304" pitchFamily="18" charset="0"/>
                <a:ea typeface="+mn-ea"/>
                <a:cs typeface="+mn-cs"/>
              </a:rPr>
            </a:br>
            <a:r>
              <a:rPr lang="en-GB" altLang="da-DK" sz="1050" b="0" i="0" u="none" cap="none" noProof="1">
                <a:solidFill>
                  <a:srgbClr val="000000"/>
                </a:solidFill>
                <a:latin typeface="Times New Roman" panose="02020603050405020304" pitchFamily="18" charset="0"/>
                <a:ea typeface="+mn-ea"/>
                <a:cs typeface="+mn-cs"/>
              </a:rPr>
              <a:t>within the placeholder to focus. </a:t>
            </a:r>
            <a:endParaRPr lang="en-GB" altLang="da-DK" sz="1200" b="0" i="0" u="none" cap="none" noProof="1">
              <a:solidFill>
                <a:srgbClr val="000000"/>
              </a:solidFill>
              <a:latin typeface="Times New Roman" panose="02020603050405020304" pitchFamily="18" charset="0"/>
              <a:ea typeface="+mn-ea"/>
              <a:cs typeface="+mn-cs"/>
            </a:endParaRPr>
          </a:p>
          <a:p>
            <a:pPr eaLnBrk="1" hangingPunct="1">
              <a:spcBef>
                <a:spcPts val="1200"/>
              </a:spcBef>
              <a:spcAft>
                <a:spcPts val="600"/>
              </a:spcAft>
              <a:defRPr/>
            </a:pPr>
            <a:r>
              <a:rPr lang="en-GB" sz="900" b="0" i="0" noProof="1">
                <a:solidFill>
                  <a:schemeClr val="accent1"/>
                </a:solidFill>
                <a:latin typeface="+mn-lt"/>
                <a:cs typeface="Arial" panose="020B0604020202020204" pitchFamily="34" charset="0"/>
              </a:rPr>
              <a:t>Crop picture</a:t>
            </a:r>
          </a:p>
          <a:p>
            <a:pPr marL="144000" indent="-144000" eaLnBrk="1" hangingPunct="1">
              <a:spcAft>
                <a:spcPts val="600"/>
              </a:spcAft>
              <a:buFont typeface="+mj-lt"/>
              <a:buAutoNum type="arabicPeriod"/>
              <a:defRPr/>
            </a:pPr>
            <a:r>
              <a:rPr lang="en-GB" altLang="da-DK" sz="1000" b="0" noProof="1">
                <a:solidFill>
                  <a:schemeClr val="tx1"/>
                </a:solidFill>
                <a:latin typeface="+mn-lt"/>
                <a:cs typeface="Arial" panose="020B0604020202020204" pitchFamily="34" charset="0"/>
              </a:rPr>
              <a:t>Click </a:t>
            </a:r>
            <a:r>
              <a:rPr lang="en-GB" altLang="da-DK" sz="1000" b="1" noProof="1">
                <a:solidFill>
                  <a:schemeClr val="tx1"/>
                </a:solidFill>
                <a:latin typeface="+mn-lt"/>
                <a:cs typeface="Arial" panose="020B0604020202020204" pitchFamily="34" charset="0"/>
              </a:rPr>
              <a:t>Crop</a:t>
            </a:r>
            <a:r>
              <a:rPr lang="en-GB" altLang="da-DK" sz="1000" b="0" noProof="1">
                <a:solidFill>
                  <a:schemeClr val="tx1"/>
                </a:solidFill>
                <a:latin typeface="+mn-lt"/>
                <a:cs typeface="Arial" panose="020B0604020202020204" pitchFamily="34" charset="0"/>
              </a:rPr>
              <a:t> to change size or focus of the picture</a:t>
            </a:r>
          </a:p>
          <a:p>
            <a:pPr marL="144000" indent="-144000" eaLnBrk="1" hangingPunct="1">
              <a:spcAft>
                <a:spcPts val="600"/>
              </a:spcAft>
              <a:buFont typeface="+mj-lt"/>
              <a:buAutoNum type="arabicPeriod"/>
              <a:defRPr/>
            </a:pPr>
            <a:r>
              <a:rPr lang="en-GB" altLang="da-DK" sz="1000" b="0" noProof="1">
                <a:solidFill>
                  <a:schemeClr val="tx1"/>
                </a:solidFill>
                <a:latin typeface="+mn-lt"/>
                <a:cs typeface="Arial" panose="020B0604020202020204" pitchFamily="34" charset="0"/>
              </a:rPr>
              <a:t>If you want to scale the picture, hold </a:t>
            </a:r>
            <a:r>
              <a:rPr lang="en-GB" altLang="da-DK" sz="1000" b="1" noProof="1">
                <a:solidFill>
                  <a:schemeClr val="tx1"/>
                </a:solidFill>
                <a:latin typeface="+mn-lt"/>
                <a:cs typeface="Arial" panose="020B0604020202020204" pitchFamily="34" charset="0"/>
              </a:rPr>
              <a:t>SHIFT</a:t>
            </a:r>
            <a:r>
              <a:rPr lang="en-GB" altLang="da-DK" sz="1000" b="0" noProof="1">
                <a:solidFill>
                  <a:schemeClr val="tx1"/>
                </a:solidFill>
                <a:latin typeface="+mn-lt"/>
                <a:cs typeface="Arial" panose="020B0604020202020204" pitchFamily="34" charset="0"/>
              </a:rPr>
              <a:t>-key down </a:t>
            </a:r>
            <a:br>
              <a:rPr lang="en-GB" altLang="da-DK" sz="1000" b="0" noProof="1">
                <a:solidFill>
                  <a:schemeClr val="tx1"/>
                </a:solidFill>
                <a:latin typeface="+mn-lt"/>
                <a:cs typeface="Arial" panose="020B0604020202020204" pitchFamily="34" charset="0"/>
              </a:rPr>
            </a:br>
            <a:r>
              <a:rPr lang="en-GB" altLang="da-DK" sz="1000" b="0" noProof="1">
                <a:solidFill>
                  <a:schemeClr val="tx1"/>
                </a:solidFill>
                <a:latin typeface="+mn-lt"/>
                <a:cs typeface="Arial" panose="020B0604020202020204" pitchFamily="34" charset="0"/>
              </a:rPr>
              <a:t>while dragging the corners of the picture</a:t>
            </a:r>
            <a:br>
              <a:rPr lang="en-GB" altLang="da-DK" sz="900" b="0" noProof="1">
                <a:solidFill>
                  <a:schemeClr val="tx1"/>
                </a:solidFill>
                <a:latin typeface="+mn-lt"/>
                <a:cs typeface="Arial" panose="020B0604020202020204" pitchFamily="34" charset="0"/>
              </a:rPr>
            </a:b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1000" b="1" noProof="1">
                <a:solidFill>
                  <a:schemeClr val="tx1"/>
                </a:solidFill>
                <a:latin typeface="+mn-lt"/>
                <a:cs typeface="Arial" panose="020B0604020202020204" pitchFamily="34" charset="0"/>
              </a:rPr>
              <a:t>Hint: </a:t>
            </a:r>
            <a:r>
              <a:rPr lang="en-GB" altLang="da-DK" sz="1000" b="0" noProof="1">
                <a:solidFill>
                  <a:schemeClr val="tx1"/>
                </a:solidFill>
                <a:latin typeface="+mn-lt"/>
                <a:cs typeface="Arial" panose="020B0604020202020204" pitchFamily="34" charset="0"/>
              </a:rPr>
              <a:t>If you delete the picture and insert a new one, the picture may lie in front of the text or graphic. If this happens, select the picture, right-click and choose </a:t>
            </a:r>
            <a:r>
              <a:rPr lang="en-GB" altLang="da-DK" sz="1000" b="1" noProof="1">
                <a:solidFill>
                  <a:schemeClr val="tx1"/>
                </a:solidFill>
                <a:latin typeface="+mn-lt"/>
                <a:cs typeface="Arial" panose="020B0604020202020204" pitchFamily="34" charset="0"/>
              </a:rPr>
              <a:t>Send to Back</a:t>
            </a:r>
            <a:br>
              <a:rPr lang="en-GB" altLang="da-DK" sz="900" b="0" noProof="1">
                <a:solidFill>
                  <a:schemeClr val="tx1"/>
                </a:solidFill>
                <a:latin typeface="+mn-lt"/>
                <a:cs typeface="Arial" panose="020B0604020202020204" pitchFamily="34" charset="0"/>
              </a:rPr>
            </a:br>
            <a:endParaRPr lang="en-GB" altLang="da-DK" sz="800" b="0" noProof="1">
              <a:solidFill>
                <a:schemeClr val="tx1"/>
              </a:solidFill>
              <a:latin typeface="+mn-lt"/>
              <a:cs typeface="Arial" panose="020B0604020202020204" pitchFamily="34" charset="0"/>
            </a:endParaRPr>
          </a:p>
          <a:p>
            <a:pPr eaLnBrk="1" hangingPunct="1">
              <a:spcAft>
                <a:spcPts val="600"/>
              </a:spcAft>
              <a:defRPr/>
            </a:pPr>
            <a:r>
              <a:rPr lang="en-GB" altLang="da-DK" sz="1200" b="1" noProof="1">
                <a:solidFill>
                  <a:schemeClr val="accent1"/>
                </a:solidFill>
                <a:latin typeface="Arial" panose="020B0604020202020204" pitchFamily="34" charset="0"/>
                <a:cs typeface="Arial" panose="020B0604020202020204" pitchFamily="34" charset="0"/>
              </a:rPr>
              <a:t>Accessibility</a:t>
            </a:r>
          </a:p>
          <a:p>
            <a:pPr eaLnBrk="1" hangingPunct="1">
              <a:spcAft>
                <a:spcPts val="600"/>
              </a:spcAft>
              <a:defRPr/>
            </a:pPr>
            <a:r>
              <a:rPr lang="en-GB" altLang="da-DK" sz="1000" b="0" noProof="1">
                <a:solidFill>
                  <a:schemeClr val="tx1"/>
                </a:solidFill>
                <a:latin typeface="+mn-lt"/>
                <a:cs typeface="Arial" panose="020B0604020202020204" pitchFamily="34" charset="0"/>
              </a:rPr>
              <a:t>Keep the audience engaged with the simple rule of one concept per slide</a:t>
            </a:r>
          </a:p>
          <a:p>
            <a:pPr eaLnBrk="1" hangingPunct="1">
              <a:spcAft>
                <a:spcPts val="600"/>
              </a:spcAft>
              <a:defRPr/>
            </a:pPr>
            <a:r>
              <a:rPr lang="en-GB" altLang="da-DK" sz="1000" b="0" noProof="1">
                <a:solidFill>
                  <a:schemeClr val="tx1"/>
                </a:solidFill>
                <a:latin typeface="+mn-lt"/>
                <a:cs typeface="Arial" panose="020B0604020202020204" pitchFamily="34" charset="0"/>
              </a:rPr>
              <a:t>Run the Accessibility Checker, found under the Review tab</a:t>
            </a:r>
          </a:p>
          <a:p>
            <a:pPr eaLnBrk="1" hangingPunct="1">
              <a:spcAft>
                <a:spcPts val="600"/>
              </a:spcAft>
              <a:defRPr/>
            </a:pPr>
            <a:r>
              <a:rPr lang="en-GB" altLang="da-DK" sz="1000" b="0" noProof="1">
                <a:solidFill>
                  <a:schemeClr val="tx1"/>
                </a:solidFill>
                <a:latin typeface="+mn-lt"/>
                <a:cs typeface="Arial" panose="020B0604020202020204" pitchFamily="34" charset="0"/>
              </a:rPr>
              <a:t>For charts and diagrams use the secondary colour palette in </a:t>
            </a:r>
            <a:br>
              <a:rPr lang="en-GB" altLang="da-DK" sz="1000" b="0" noProof="1">
                <a:solidFill>
                  <a:schemeClr val="tx1"/>
                </a:solidFill>
                <a:latin typeface="+mn-lt"/>
                <a:cs typeface="Arial" panose="020B0604020202020204" pitchFamily="34" charset="0"/>
              </a:rPr>
            </a:br>
            <a:r>
              <a:rPr lang="en-GB" altLang="da-DK" sz="1000" b="0" noProof="1">
                <a:solidFill>
                  <a:schemeClr val="tx1"/>
                </a:solidFill>
                <a:latin typeface="+mn-lt"/>
                <a:cs typeface="Arial" panose="020B0604020202020204" pitchFamily="34" charset="0"/>
              </a:rPr>
              <a:t>the order shown in </a:t>
            </a:r>
            <a:r>
              <a:rPr lang="en-GB" altLang="da-DK" sz="1000" b="1" noProof="1">
                <a:solidFill>
                  <a:schemeClr val="tx1"/>
                </a:solidFill>
                <a:latin typeface="+mn-lt"/>
                <a:cs typeface="Arial" panose="020B0604020202020204" pitchFamily="34" charset="0"/>
              </a:rPr>
              <a:t>Custom Colours</a:t>
            </a:r>
            <a:r>
              <a:rPr lang="en-GB" altLang="da-DK" sz="1000" b="0" noProof="1">
                <a:solidFill>
                  <a:schemeClr val="tx1"/>
                </a:solidFill>
                <a:latin typeface="+mn-lt"/>
                <a:cs typeface="Arial" panose="020B0604020202020204" pitchFamily="34" charset="0"/>
              </a:rPr>
              <a:t> to make provision for colour blindness</a:t>
            </a:r>
            <a:endParaRPr lang="en-GB" altLang="da-DK" sz="1000" b="0" kern="1200" noProof="1">
              <a:solidFill>
                <a:schemeClr val="tx1"/>
              </a:solidFill>
              <a:latin typeface="Arial" charset="0"/>
              <a:ea typeface="+mn-ea"/>
              <a:cs typeface="Arial" panose="020B0604020202020204" pitchFamily="34" charset="0"/>
            </a:endParaRPr>
          </a:p>
          <a:p>
            <a:pPr eaLnBrk="1" hangingPunct="1">
              <a:spcAft>
                <a:spcPts val="600"/>
              </a:spcAft>
              <a:defRPr/>
            </a:pPr>
            <a:endParaRPr lang="en-GB" altLang="da-DK" sz="900" b="0" noProof="1">
              <a:solidFill>
                <a:schemeClr val="tx1"/>
              </a:solidFill>
              <a:latin typeface="+mn-lt"/>
              <a:cs typeface="Arial" panose="020B0604020202020204" pitchFamily="34" charset="0"/>
            </a:endParaRPr>
          </a:p>
          <a:p>
            <a:pPr eaLnBrk="1" hangingPunct="1">
              <a:spcAft>
                <a:spcPts val="600"/>
              </a:spcAft>
              <a:defRPr/>
            </a:pPr>
            <a:endParaRPr lang="en-GB" altLang="da-DK" sz="900" b="0" noProof="1">
              <a:solidFill>
                <a:schemeClr val="tx1"/>
              </a:solidFill>
              <a:latin typeface="+mn-lt"/>
              <a:cs typeface="Arial" panose="020B0604020202020204" pitchFamily="34" charset="0"/>
            </a:endParaRPr>
          </a:p>
        </p:txBody>
      </p:sp>
      <p:sp>
        <p:nvSpPr>
          <p:cNvPr id="32" name="Text Box 4">
            <a:extLst>
              <a:ext uri="{FF2B5EF4-FFF2-40B4-BE49-F238E27FC236}">
                <a16:creationId xmlns:a16="http://schemas.microsoft.com/office/drawing/2014/main" id="{2682DB02-2CDA-471F-B752-2FCF9D501612}"/>
              </a:ext>
            </a:extLst>
          </p:cNvPr>
          <p:cNvSpPr txBox="1">
            <a:spLocks noChangeArrowheads="1"/>
          </p:cNvSpPr>
          <p:nvPr userDrawn="1"/>
        </p:nvSpPr>
        <p:spPr bwMode="auto">
          <a:xfrm>
            <a:off x="8057481" y="1561190"/>
            <a:ext cx="3473450" cy="3801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144000" bIns="0" anchor="t" anchorCtr="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lang="en-GB" sz="1200" b="1" dirty="0">
                <a:solidFill>
                  <a:schemeClr val="accent1"/>
                </a:solidFill>
                <a:latin typeface="Arial" panose="020B0604020202020204" pitchFamily="34" charset="0"/>
                <a:cs typeface="Arial" panose="020B0604020202020204" pitchFamily="34" charset="0"/>
              </a:rPr>
              <a:t>Header and footer</a:t>
            </a:r>
            <a:endParaRPr lang="en-GB" altLang="da-DK" sz="1200" b="1" noProof="1">
              <a:solidFill>
                <a:schemeClr val="accent1"/>
              </a:solidFill>
              <a:latin typeface="Arial" panose="020B0604020202020204" pitchFamily="34" charset="0"/>
              <a:cs typeface="Arial" panose="020B0604020202020204" pitchFamily="34" charset="0"/>
            </a:endParaRPr>
          </a:p>
          <a:p>
            <a:pPr eaLnBrk="1" hangingPunct="1">
              <a:spcAft>
                <a:spcPts val="600"/>
              </a:spcAft>
              <a:defRPr/>
            </a:pPr>
            <a:r>
              <a:rPr lang="en-GB" altLang="da-DK" sz="1000" b="0" noProof="1">
                <a:solidFill>
                  <a:schemeClr val="tx1"/>
                </a:solidFill>
                <a:latin typeface="+mn-lt"/>
                <a:cs typeface="Arial" panose="020B0604020202020204" pitchFamily="34" charset="0"/>
              </a:rPr>
              <a:t>Do this at the very end to apply the changes on all slides</a:t>
            </a:r>
          </a:p>
          <a:p>
            <a:pPr eaLnBrk="1" hangingPunct="1">
              <a:spcAft>
                <a:spcPts val="600"/>
              </a:spcAft>
              <a:defRPr/>
            </a:pPr>
            <a:r>
              <a:rPr lang="en-GB" altLang="da-DK" sz="1000" b="0" noProof="1">
                <a:solidFill>
                  <a:schemeClr val="tx1"/>
                </a:solidFill>
                <a:latin typeface="+mn-lt"/>
                <a:cs typeface="Arial" panose="020B0604020202020204" pitchFamily="34" charset="0"/>
              </a:rPr>
              <a:t>Click on </a:t>
            </a:r>
            <a:r>
              <a:rPr lang="en-GB" altLang="da-DK" sz="1000" b="1" noProof="1">
                <a:solidFill>
                  <a:schemeClr val="tx1"/>
                </a:solidFill>
                <a:latin typeface="+mn-lt"/>
                <a:cs typeface="Arial" panose="020B0604020202020204" pitchFamily="34" charset="0"/>
              </a:rPr>
              <a:t>Header and Footer </a:t>
            </a:r>
            <a:r>
              <a:rPr lang="en-GB" altLang="da-DK" sz="1000" b="0" noProof="1">
                <a:solidFill>
                  <a:schemeClr val="tx1"/>
                </a:solidFill>
                <a:latin typeface="+mn-lt"/>
                <a:cs typeface="Arial" panose="020B0604020202020204" pitchFamily="34" charset="0"/>
              </a:rPr>
              <a:t>in the </a:t>
            </a:r>
            <a:r>
              <a:rPr lang="en-GB" altLang="da-DK" sz="1000" b="1" noProof="1">
                <a:solidFill>
                  <a:schemeClr val="tx1"/>
                </a:solidFill>
                <a:latin typeface="+mn-lt"/>
                <a:cs typeface="Arial" panose="020B0604020202020204" pitchFamily="34" charset="0"/>
              </a:rPr>
              <a:t>Insert</a:t>
            </a:r>
            <a:r>
              <a:rPr lang="en-GB" altLang="da-DK" sz="1000" b="0" noProof="1">
                <a:solidFill>
                  <a:schemeClr val="tx1"/>
                </a:solidFill>
                <a:latin typeface="+mn-lt"/>
                <a:cs typeface="Arial" panose="020B0604020202020204" pitchFamily="34" charset="0"/>
              </a:rPr>
              <a:t> tab </a:t>
            </a:r>
            <a:br>
              <a:rPr lang="en-GB" altLang="da-DK" sz="1000" b="0" noProof="1">
                <a:solidFill>
                  <a:schemeClr val="tx1"/>
                </a:solidFill>
                <a:latin typeface="+mn-lt"/>
                <a:cs typeface="Arial" panose="020B0604020202020204" pitchFamily="34" charset="0"/>
              </a:rPr>
            </a:br>
            <a:r>
              <a:rPr lang="en-GB" altLang="da-DK" sz="1000" b="0" noProof="1">
                <a:solidFill>
                  <a:schemeClr val="tx1"/>
                </a:solidFill>
                <a:latin typeface="+mn-lt"/>
                <a:cs typeface="Arial" panose="020B0604020202020204" pitchFamily="34" charset="0"/>
              </a:rPr>
              <a:t>(write the desired text, click date or page number from or to)</a:t>
            </a:r>
          </a:p>
          <a:p>
            <a:pPr eaLnBrk="1" hangingPunct="1">
              <a:spcAft>
                <a:spcPts val="600"/>
              </a:spcAft>
              <a:defRPr/>
            </a:pPr>
            <a:r>
              <a:rPr lang="en-GB" altLang="da-DK" sz="1000" b="0" noProof="1">
                <a:solidFill>
                  <a:schemeClr val="tx1"/>
                </a:solidFill>
                <a:latin typeface="+mn-lt"/>
                <a:cs typeface="Arial" panose="020B0604020202020204" pitchFamily="34" charset="0"/>
              </a:rPr>
              <a:t>Click </a:t>
            </a:r>
            <a:r>
              <a:rPr lang="en-GB" altLang="da-DK" sz="1000" b="1" noProof="1">
                <a:solidFill>
                  <a:schemeClr val="tx1"/>
                </a:solidFill>
                <a:latin typeface="+mn-lt"/>
                <a:cs typeface="Arial" panose="020B0604020202020204" pitchFamily="34" charset="0"/>
              </a:rPr>
              <a:t>Apply to All </a:t>
            </a:r>
            <a:r>
              <a:rPr lang="en-GB" altLang="da-DK" sz="1000" b="0" noProof="1">
                <a:solidFill>
                  <a:schemeClr val="tx1"/>
                </a:solidFill>
                <a:latin typeface="+mn-lt"/>
                <a:cs typeface="Arial" panose="020B0604020202020204" pitchFamily="34" charset="0"/>
              </a:rPr>
              <a:t>or </a:t>
            </a:r>
            <a:r>
              <a:rPr lang="en-GB" altLang="da-DK" sz="1000" b="1" noProof="1">
                <a:solidFill>
                  <a:schemeClr val="tx1"/>
                </a:solidFill>
                <a:latin typeface="+mn-lt"/>
                <a:cs typeface="Arial" panose="020B0604020202020204" pitchFamily="34" charset="0"/>
              </a:rPr>
              <a:t>Apply</a:t>
            </a:r>
            <a:r>
              <a:rPr lang="en-GB" altLang="da-DK" sz="1000" b="0" noProof="1">
                <a:solidFill>
                  <a:schemeClr val="tx1"/>
                </a:solidFill>
                <a:latin typeface="+mn-lt"/>
                <a:cs typeface="Arial" panose="020B0604020202020204" pitchFamily="34" charset="0"/>
              </a:rPr>
              <a:t> if only used on one slide</a:t>
            </a:r>
            <a:br>
              <a:rPr lang="en-GB" altLang="da-DK" sz="900" b="0" noProof="1">
                <a:solidFill>
                  <a:schemeClr val="tx1"/>
                </a:solidFill>
                <a:latin typeface="+mn-lt"/>
                <a:cs typeface="Arial" panose="020B0604020202020204" pitchFamily="34" charset="0"/>
              </a:rPr>
            </a:br>
            <a:br>
              <a:rPr lang="en-GB" altLang="da-DK" sz="900" b="0" noProof="1">
                <a:solidFill>
                  <a:schemeClr val="tx1"/>
                </a:solidFill>
                <a:latin typeface="+mn-lt"/>
                <a:cs typeface="Arial" panose="020B0604020202020204" pitchFamily="34" charset="0"/>
              </a:rPr>
            </a:br>
            <a:endParaRPr lang="en-GB" altLang="da-DK" sz="800" b="0" noProof="1">
              <a:solidFill>
                <a:schemeClr val="tx1"/>
              </a:solidFill>
              <a:latin typeface="+mn-lt"/>
              <a:cs typeface="Arial" panose="020B0604020202020204" pitchFamily="34" charset="0"/>
            </a:endParaRPr>
          </a:p>
          <a:p>
            <a:pPr eaLnBrk="1" hangingPunct="1">
              <a:spcAft>
                <a:spcPts val="600"/>
              </a:spcAft>
              <a:defRPr/>
            </a:pPr>
            <a:r>
              <a:rPr lang="en-GB" altLang="da-DK" sz="1200" b="1" noProof="1">
                <a:solidFill>
                  <a:schemeClr val="accent1"/>
                </a:solidFill>
                <a:latin typeface="Arial" panose="020B0604020202020204" pitchFamily="34" charset="0"/>
                <a:cs typeface="Arial" panose="020B0604020202020204" pitchFamily="34" charset="0"/>
              </a:rPr>
              <a:t>Copy/paste content</a:t>
            </a:r>
          </a:p>
          <a:p>
            <a:pPr eaLnBrk="1" hangingPunct="1">
              <a:spcAft>
                <a:spcPts val="600"/>
              </a:spcAft>
              <a:defRPr/>
            </a:pPr>
            <a:r>
              <a:rPr lang="en-GB" altLang="da-DK" sz="1000" b="0" noProof="1">
                <a:solidFill>
                  <a:schemeClr val="tx1"/>
                </a:solidFill>
                <a:latin typeface="+mn-lt"/>
                <a:cs typeface="Arial" panose="020B0604020202020204" pitchFamily="34" charset="0"/>
              </a:rPr>
              <a:t>When copying old content to your new presentation, 2 options are available:</a:t>
            </a:r>
          </a:p>
          <a:p>
            <a:pPr marL="180000" indent="-180000" eaLnBrk="1" hangingPunct="1">
              <a:spcAft>
                <a:spcPts val="600"/>
              </a:spcAft>
              <a:buFont typeface="+mj-lt"/>
              <a:buAutoNum type="arabicPeriod"/>
              <a:defRPr/>
            </a:pPr>
            <a:r>
              <a:rPr lang="en-GB" altLang="da-DK" sz="1000" b="1" noProof="1">
                <a:solidFill>
                  <a:schemeClr val="tx1"/>
                </a:solidFill>
                <a:latin typeface="+mn-lt"/>
                <a:cs typeface="Arial" panose="020B0604020202020204" pitchFamily="34" charset="0"/>
              </a:rPr>
              <a:t>Best practice: </a:t>
            </a:r>
            <a:r>
              <a:rPr lang="en-GB" altLang="da-DK" sz="1000" b="0" noProof="1">
                <a:solidFill>
                  <a:schemeClr val="tx1"/>
                </a:solidFill>
                <a:latin typeface="+mn-lt"/>
                <a:cs typeface="Arial" panose="020B0604020202020204" pitchFamily="34" charset="0"/>
              </a:rPr>
              <a:t>Create a slide in your new presentation and copy </a:t>
            </a:r>
            <a:r>
              <a:rPr lang="en-GB" altLang="da-DK" sz="1000" b="0" i="0" u="sng" noProof="1">
                <a:solidFill>
                  <a:schemeClr val="tx1"/>
                </a:solidFill>
                <a:latin typeface="+mn-lt"/>
                <a:cs typeface="Arial" panose="020B0604020202020204" pitchFamily="34" charset="0"/>
              </a:rPr>
              <a:t>one</a:t>
            </a:r>
            <a:r>
              <a:rPr lang="en-GB" altLang="da-DK" sz="1000" b="0" i="0" u="none" noProof="1">
                <a:solidFill>
                  <a:schemeClr val="tx1"/>
                </a:solidFill>
                <a:latin typeface="+mn-lt"/>
                <a:cs typeface="Arial" panose="020B0604020202020204" pitchFamily="34" charset="0"/>
              </a:rPr>
              <a:t> piece of content at a time (e.g. copy all text from </a:t>
            </a:r>
            <a:r>
              <a:rPr lang="en-GB" altLang="da-DK" sz="1000" b="0" i="0" u="sng" noProof="1">
                <a:solidFill>
                  <a:schemeClr val="tx1"/>
                </a:solidFill>
                <a:latin typeface="+mn-lt"/>
                <a:cs typeface="Arial" panose="020B0604020202020204" pitchFamily="34" charset="0"/>
              </a:rPr>
              <a:t>one</a:t>
            </a:r>
            <a:r>
              <a:rPr lang="en-GB" altLang="da-DK" sz="1000" b="0" i="0" u="none" noProof="1">
                <a:solidFill>
                  <a:schemeClr val="tx1"/>
                </a:solidFill>
                <a:latin typeface="+mn-lt"/>
                <a:cs typeface="Arial" panose="020B0604020202020204" pitchFamily="34" charset="0"/>
              </a:rPr>
              <a:t> textbox)</a:t>
            </a:r>
            <a:endParaRPr lang="en-GB" altLang="da-DK" sz="1000" b="1" i="0" u="sng" noProof="1">
              <a:solidFill>
                <a:schemeClr val="tx1"/>
              </a:solidFill>
              <a:latin typeface="+mn-lt"/>
              <a:cs typeface="Arial" panose="020B0604020202020204" pitchFamily="34" charset="0"/>
            </a:endParaRPr>
          </a:p>
          <a:p>
            <a:pPr marL="180000" indent="-180000" eaLnBrk="1" hangingPunct="1">
              <a:spcAft>
                <a:spcPts val="600"/>
              </a:spcAft>
              <a:buFont typeface="+mj-lt"/>
              <a:buAutoNum type="arabicPeriod"/>
              <a:defRPr/>
            </a:pPr>
            <a:r>
              <a:rPr lang="en-GB" altLang="da-DK" sz="1000" b="0" noProof="1">
                <a:solidFill>
                  <a:schemeClr val="tx1"/>
                </a:solidFill>
                <a:latin typeface="+mn-lt"/>
                <a:cs typeface="Arial" panose="020B0604020202020204" pitchFamily="34" charset="0"/>
              </a:rPr>
              <a:t>Or copy an entire slide into your new presentation and then choose a fitting layout. Remember to delete the old, wrong layouts (go to View &gt; Slidemaster and delete them)</a:t>
            </a:r>
          </a:p>
          <a:p>
            <a:pPr eaLnBrk="1" hangingPunct="1">
              <a:spcAft>
                <a:spcPts val="0"/>
              </a:spcAft>
              <a:defRPr/>
            </a:pPr>
            <a:endParaRPr lang="en-GB" altLang="da-DK" sz="900" b="0" noProof="1">
              <a:solidFill>
                <a:schemeClr val="tx1"/>
              </a:solidFill>
              <a:latin typeface="+mn-lt"/>
              <a:cs typeface="Arial" panose="020B0604020202020204" pitchFamily="34" charset="0"/>
            </a:endParaRPr>
          </a:p>
          <a:p>
            <a:pPr eaLnBrk="1" hangingPunct="1">
              <a:spcAft>
                <a:spcPts val="600"/>
              </a:spcAft>
              <a:defRPr/>
            </a:pPr>
            <a:r>
              <a:rPr lang="en-GB" altLang="da-DK" sz="1200" b="1" noProof="1">
                <a:solidFill>
                  <a:schemeClr val="accent1"/>
                </a:solidFill>
                <a:latin typeface="Arial" panose="020B0604020202020204" pitchFamily="34" charset="0"/>
                <a:cs typeface="Arial" panose="020B0604020202020204" pitchFamily="34" charset="0"/>
              </a:rPr>
              <a:t>Colours and order of use</a:t>
            </a:r>
          </a:p>
          <a:p>
            <a:pPr eaLnBrk="1" hangingPunct="1">
              <a:spcAft>
                <a:spcPts val="600"/>
              </a:spcAft>
              <a:defRPr/>
            </a:pPr>
            <a:r>
              <a:rPr lang="en-GB" altLang="da-DK" sz="1000" b="0" noProof="1">
                <a:solidFill>
                  <a:schemeClr val="tx1"/>
                </a:solidFill>
                <a:latin typeface="+mn-lt"/>
                <a:cs typeface="Arial" panose="020B0604020202020204" pitchFamily="34" charset="0"/>
              </a:rPr>
              <a:t>Where one or two colours adequately convey the </a:t>
            </a:r>
            <a:br>
              <a:rPr lang="en-GB" altLang="da-DK" sz="1000" b="0" noProof="1">
                <a:solidFill>
                  <a:schemeClr val="tx1"/>
                </a:solidFill>
                <a:latin typeface="+mn-lt"/>
                <a:cs typeface="Arial" panose="020B0604020202020204" pitchFamily="34" charset="0"/>
              </a:rPr>
            </a:br>
            <a:r>
              <a:rPr lang="en-GB" altLang="da-DK" sz="1000" b="0" noProof="1">
                <a:solidFill>
                  <a:schemeClr val="tx1"/>
                </a:solidFill>
                <a:latin typeface="+mn-lt"/>
                <a:cs typeface="Arial" panose="020B0604020202020204" pitchFamily="34" charset="0"/>
              </a:rPr>
              <a:t>information, then the primary palette should be used</a:t>
            </a:r>
            <a:endParaRPr lang="en-GB" altLang="da-DK" sz="1000" b="1" noProof="1">
              <a:solidFill>
                <a:schemeClr val="tx1"/>
              </a:solidFill>
              <a:latin typeface="+mn-lt"/>
              <a:cs typeface="Arial" panose="020B0604020202020204" pitchFamily="34" charset="0"/>
            </a:endParaRPr>
          </a:p>
        </p:txBody>
      </p:sp>
      <p:pic>
        <p:nvPicPr>
          <p:cNvPr id="33" name="Picture 32">
            <a:extLst>
              <a:ext uri="{FF2B5EF4-FFF2-40B4-BE49-F238E27FC236}">
                <a16:creationId xmlns:a16="http://schemas.microsoft.com/office/drawing/2014/main" id="{FBB584EE-8C00-4508-B274-AFA10B3ABBEE}"/>
              </a:ext>
            </a:extLst>
          </p:cNvPr>
          <p:cNvPicPr>
            <a:picLocks noChangeAspect="1"/>
          </p:cNvPicPr>
          <p:nvPr userDrawn="1"/>
        </p:nvPicPr>
        <p:blipFill>
          <a:blip r:embed="rId2"/>
          <a:stretch>
            <a:fillRect/>
          </a:stretch>
        </p:blipFill>
        <p:spPr>
          <a:xfrm>
            <a:off x="3644742" y="4676636"/>
            <a:ext cx="475428" cy="176762"/>
          </a:xfrm>
          <a:prstGeom prst="rect">
            <a:avLst/>
          </a:prstGeom>
        </p:spPr>
      </p:pic>
      <p:pic>
        <p:nvPicPr>
          <p:cNvPr id="35" name="Picture 16">
            <a:extLst>
              <a:ext uri="{FF2B5EF4-FFF2-40B4-BE49-F238E27FC236}">
                <a16:creationId xmlns:a16="http://schemas.microsoft.com/office/drawing/2014/main" id="{41BC802C-A869-4D85-92E3-B3EBC84B5E76}"/>
              </a:ext>
            </a:extLst>
          </p:cNvPr>
          <p:cNvPicPr>
            <a:picLocks noChangeAspect="1"/>
          </p:cNvPicPr>
          <p:nvPr userDrawn="1"/>
        </p:nvPicPr>
        <p:blipFill>
          <a:blip r:embed="rId3"/>
          <a:stretch>
            <a:fillRect/>
          </a:stretch>
        </p:blipFill>
        <p:spPr>
          <a:xfrm>
            <a:off x="3805638" y="3988871"/>
            <a:ext cx="328881" cy="505501"/>
          </a:xfrm>
          <a:prstGeom prst="rect">
            <a:avLst/>
          </a:prstGeom>
        </p:spPr>
      </p:pic>
      <p:pic>
        <p:nvPicPr>
          <p:cNvPr id="36" name="Picture 20">
            <a:extLst>
              <a:ext uri="{FF2B5EF4-FFF2-40B4-BE49-F238E27FC236}">
                <a16:creationId xmlns:a16="http://schemas.microsoft.com/office/drawing/2014/main" id="{F7E1D6D1-B653-444A-A572-F87B91C8552B}"/>
              </a:ext>
            </a:extLst>
          </p:cNvPr>
          <p:cNvPicPr>
            <a:picLocks noChangeAspect="1"/>
          </p:cNvPicPr>
          <p:nvPr userDrawn="1"/>
        </p:nvPicPr>
        <p:blipFill>
          <a:blip r:embed="rId4"/>
          <a:stretch>
            <a:fillRect/>
          </a:stretch>
        </p:blipFill>
        <p:spPr>
          <a:xfrm>
            <a:off x="3644742" y="3256159"/>
            <a:ext cx="538465" cy="172841"/>
          </a:xfrm>
          <a:prstGeom prst="rect">
            <a:avLst/>
          </a:prstGeom>
        </p:spPr>
      </p:pic>
      <p:pic>
        <p:nvPicPr>
          <p:cNvPr id="37" name="Picture 19">
            <a:extLst>
              <a:ext uri="{FF2B5EF4-FFF2-40B4-BE49-F238E27FC236}">
                <a16:creationId xmlns:a16="http://schemas.microsoft.com/office/drawing/2014/main" id="{A91EB139-9D90-427B-9229-AFB288306F92}"/>
              </a:ext>
            </a:extLst>
          </p:cNvPr>
          <p:cNvPicPr>
            <a:picLocks noChangeAspect="1"/>
          </p:cNvPicPr>
          <p:nvPr userDrawn="1"/>
        </p:nvPicPr>
        <p:blipFill>
          <a:blip r:embed="rId5"/>
          <a:stretch>
            <a:fillRect/>
          </a:stretch>
        </p:blipFill>
        <p:spPr>
          <a:xfrm>
            <a:off x="7514612" y="2732345"/>
            <a:ext cx="313788" cy="543900"/>
          </a:xfrm>
          <a:prstGeom prst="rect">
            <a:avLst/>
          </a:prstGeom>
        </p:spPr>
      </p:pic>
      <p:pic>
        <p:nvPicPr>
          <p:cNvPr id="38" name="Picture 12">
            <a:extLst>
              <a:ext uri="{FF2B5EF4-FFF2-40B4-BE49-F238E27FC236}">
                <a16:creationId xmlns:a16="http://schemas.microsoft.com/office/drawing/2014/main" id="{9302297C-8714-4F04-80C4-D88FCB711B81}"/>
              </a:ext>
            </a:extLst>
          </p:cNvPr>
          <p:cNvPicPr>
            <a:picLocks noChangeAspect="1"/>
          </p:cNvPicPr>
          <p:nvPr userDrawn="1"/>
        </p:nvPicPr>
        <p:blipFill>
          <a:blip r:embed="rId6"/>
          <a:stretch>
            <a:fillRect/>
          </a:stretch>
        </p:blipFill>
        <p:spPr>
          <a:xfrm>
            <a:off x="11154895" y="2350953"/>
            <a:ext cx="378293" cy="543366"/>
          </a:xfrm>
          <a:prstGeom prst="rect">
            <a:avLst/>
          </a:prstGeom>
        </p:spPr>
      </p:pic>
      <p:pic>
        <p:nvPicPr>
          <p:cNvPr id="39" name="Picture 38">
            <a:extLst>
              <a:ext uri="{FF2B5EF4-FFF2-40B4-BE49-F238E27FC236}">
                <a16:creationId xmlns:a16="http://schemas.microsoft.com/office/drawing/2014/main" id="{0E3E34AB-E599-431C-B998-23EB2D866138}"/>
              </a:ext>
            </a:extLst>
          </p:cNvPr>
          <p:cNvPicPr>
            <a:picLocks noChangeAspect="1"/>
          </p:cNvPicPr>
          <p:nvPr userDrawn="1"/>
        </p:nvPicPr>
        <p:blipFill>
          <a:blip r:embed="rId7"/>
          <a:stretch>
            <a:fillRect/>
          </a:stretch>
        </p:blipFill>
        <p:spPr>
          <a:xfrm>
            <a:off x="654485" y="2558845"/>
            <a:ext cx="457143" cy="257143"/>
          </a:xfrm>
          <a:prstGeom prst="rect">
            <a:avLst/>
          </a:prstGeom>
        </p:spPr>
      </p:pic>
      <p:grpSp>
        <p:nvGrpSpPr>
          <p:cNvPr id="40" name="Group 39">
            <a:extLst>
              <a:ext uri="{FF2B5EF4-FFF2-40B4-BE49-F238E27FC236}">
                <a16:creationId xmlns:a16="http://schemas.microsoft.com/office/drawing/2014/main" id="{72902734-3D03-4C28-A006-0BEC608D23B2}"/>
              </a:ext>
            </a:extLst>
          </p:cNvPr>
          <p:cNvGrpSpPr/>
          <p:nvPr userDrawn="1"/>
        </p:nvGrpSpPr>
        <p:grpSpPr>
          <a:xfrm>
            <a:off x="11353188" y="5065031"/>
            <a:ext cx="180000" cy="608519"/>
            <a:chOff x="11353188" y="5592256"/>
            <a:chExt cx="180000" cy="608519"/>
          </a:xfrm>
        </p:grpSpPr>
        <p:sp>
          <p:nvSpPr>
            <p:cNvPr id="41" name="TextBox 40">
              <a:extLst>
                <a:ext uri="{FF2B5EF4-FFF2-40B4-BE49-F238E27FC236}">
                  <a16:creationId xmlns:a16="http://schemas.microsoft.com/office/drawing/2014/main" id="{38B58C93-1F46-455C-8D5F-F2CD48D279E9}"/>
                </a:ext>
              </a:extLst>
            </p:cNvPr>
            <p:cNvSpPr txBox="1"/>
            <p:nvPr userDrawn="1"/>
          </p:nvSpPr>
          <p:spPr>
            <a:xfrm>
              <a:off x="11353188" y="5807237"/>
              <a:ext cx="180000" cy="180000"/>
            </a:xfrm>
            <a:prstGeom prst="rect">
              <a:avLst/>
            </a:prstGeom>
            <a:solidFill>
              <a:schemeClr val="bg2"/>
            </a:solidFill>
            <a:ln w="3175">
              <a:solidFill>
                <a:schemeClr val="tx1"/>
              </a:solidFill>
            </a:ln>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2" name="TextBox 41">
              <a:extLst>
                <a:ext uri="{FF2B5EF4-FFF2-40B4-BE49-F238E27FC236}">
                  <a16:creationId xmlns:a16="http://schemas.microsoft.com/office/drawing/2014/main" id="{17A2DB1B-A420-4B12-85ED-CF483E503527}"/>
                </a:ext>
              </a:extLst>
            </p:cNvPr>
            <p:cNvSpPr txBox="1"/>
            <p:nvPr userDrawn="1"/>
          </p:nvSpPr>
          <p:spPr>
            <a:xfrm>
              <a:off x="11353188" y="6020775"/>
              <a:ext cx="180000" cy="180000"/>
            </a:xfrm>
            <a:prstGeom prst="rect">
              <a:avLst/>
            </a:prstGeom>
            <a:solidFill>
              <a:schemeClr val="tx1"/>
            </a:solidFill>
            <a:ln>
              <a:solidFill>
                <a:schemeClr val="tx1"/>
              </a:solidFill>
            </a:ln>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sp>
          <p:nvSpPr>
            <p:cNvPr id="43" name="TextBox 42">
              <a:extLst>
                <a:ext uri="{FF2B5EF4-FFF2-40B4-BE49-F238E27FC236}">
                  <a16:creationId xmlns:a16="http://schemas.microsoft.com/office/drawing/2014/main" id="{5D0F578B-638A-4F2E-801D-451C157902C7}"/>
                </a:ext>
              </a:extLst>
            </p:cNvPr>
            <p:cNvSpPr txBox="1"/>
            <p:nvPr userDrawn="1"/>
          </p:nvSpPr>
          <p:spPr>
            <a:xfrm>
              <a:off x="11353188" y="5592256"/>
              <a:ext cx="180000" cy="180000"/>
            </a:xfrm>
            <a:prstGeom prst="rect">
              <a:avLst/>
            </a:prstGeom>
            <a:solidFill>
              <a:schemeClr val="accent1"/>
            </a:solidFill>
            <a:ln>
              <a:solidFill>
                <a:schemeClr val="tx2"/>
              </a:solidFill>
            </a:ln>
          </p:spPr>
          <p:txBody>
            <a:bodyPr wrap="square"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endParaRPr>
            </a:p>
          </p:txBody>
        </p:sp>
      </p:grpSp>
      <p:sp>
        <p:nvSpPr>
          <p:cNvPr id="44" name="Title 2">
            <a:extLst>
              <a:ext uri="{FF2B5EF4-FFF2-40B4-BE49-F238E27FC236}">
                <a16:creationId xmlns:a16="http://schemas.microsoft.com/office/drawing/2014/main" id="{88AC562C-7CEE-4D41-9A95-F1606A2EBDEB}"/>
              </a:ext>
            </a:extLst>
          </p:cNvPr>
          <p:cNvSpPr>
            <a:spLocks noGrp="1"/>
          </p:cNvSpPr>
          <p:nvPr>
            <p:ph type="title" hasCustomPrompt="1"/>
          </p:nvPr>
        </p:nvSpPr>
        <p:spPr>
          <a:xfrm>
            <a:off x="658810" y="504000"/>
            <a:ext cx="7172327" cy="532800"/>
          </a:xfrm>
        </p:spPr>
        <p:txBody>
          <a:bodyPr/>
          <a:lstStyle>
            <a:lvl1pPr>
              <a:defRPr/>
            </a:lvl1pPr>
          </a:lstStyle>
          <a:p>
            <a:r>
              <a:rPr lang="en-GB" dirty="0"/>
              <a:t>Tips and Tricks: user guide</a:t>
            </a:r>
          </a:p>
        </p:txBody>
      </p:sp>
      <p:pic>
        <p:nvPicPr>
          <p:cNvPr id="2" name="Picture 1">
            <a:extLst>
              <a:ext uri="{FF2B5EF4-FFF2-40B4-BE49-F238E27FC236}">
                <a16:creationId xmlns:a16="http://schemas.microsoft.com/office/drawing/2014/main" id="{04E091B5-7F19-4FC3-BFBD-9868B3E235AB}"/>
              </a:ext>
            </a:extLst>
          </p:cNvPr>
          <p:cNvPicPr>
            <a:picLocks noChangeAspect="1"/>
          </p:cNvPicPr>
          <p:nvPr userDrawn="1"/>
        </p:nvPicPr>
        <p:blipFill>
          <a:blip r:embed="rId8"/>
          <a:stretch>
            <a:fillRect/>
          </a:stretch>
        </p:blipFill>
        <p:spPr>
          <a:xfrm>
            <a:off x="3301231" y="1585888"/>
            <a:ext cx="873267" cy="1193899"/>
          </a:xfrm>
          <a:prstGeom prst="rect">
            <a:avLst/>
          </a:prstGeom>
        </p:spPr>
      </p:pic>
      <p:pic>
        <p:nvPicPr>
          <p:cNvPr id="6" name="Picture 5">
            <a:extLst>
              <a:ext uri="{FF2B5EF4-FFF2-40B4-BE49-F238E27FC236}">
                <a16:creationId xmlns:a16="http://schemas.microsoft.com/office/drawing/2014/main" id="{CAF5A0E2-DFA0-4F60-BCDA-05EE8CD09854}"/>
              </a:ext>
            </a:extLst>
          </p:cNvPr>
          <p:cNvPicPr>
            <a:picLocks noChangeAspect="1"/>
          </p:cNvPicPr>
          <p:nvPr userDrawn="1"/>
        </p:nvPicPr>
        <p:blipFill rotWithShape="1">
          <a:blip r:embed="rId9"/>
          <a:srcRect t="1" b="14057"/>
          <a:stretch/>
        </p:blipFill>
        <p:spPr>
          <a:xfrm>
            <a:off x="7127918" y="1787380"/>
            <a:ext cx="700482" cy="771465"/>
          </a:xfrm>
          <a:prstGeom prst="rect">
            <a:avLst/>
          </a:prstGeom>
        </p:spPr>
      </p:pic>
    </p:spTree>
    <p:extLst>
      <p:ext uri="{BB962C8B-B14F-4D97-AF65-F5344CB8AC3E}">
        <p14:creationId xmlns:p14="http://schemas.microsoft.com/office/powerpoint/2010/main" val="37755459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P TOC">
    <p:spTree>
      <p:nvGrpSpPr>
        <p:cNvPr id="1" name=""/>
        <p:cNvGrpSpPr/>
        <p:nvPr/>
      </p:nvGrpSpPr>
      <p:grpSpPr>
        <a:xfrm>
          <a:off x="0" y="0"/>
          <a:ext cx="0" cy="0"/>
          <a:chOff x="0" y="0"/>
          <a:chExt cx="0" cy="0"/>
        </a:xfrm>
      </p:grpSpPr>
      <p:grpSp>
        <p:nvGrpSpPr>
          <p:cNvPr id="3" name="SP Agenda Section" hidden="1"/>
          <p:cNvGrpSpPr/>
          <p:nvPr userDrawn="1"/>
        </p:nvGrpSpPr>
        <p:grpSpPr>
          <a:xfrm>
            <a:off x="561176" y="1824042"/>
            <a:ext cx="11044248" cy="369332"/>
            <a:chOff x="1630533" y="2085631"/>
            <a:chExt cx="11044247" cy="369332"/>
          </a:xfrm>
        </p:grpSpPr>
        <p:sp>
          <p:nvSpPr>
            <p:cNvPr id="20" name="Section Title"/>
            <p:cNvSpPr txBox="1">
              <a:spLocks/>
            </p:cNvSpPr>
            <p:nvPr userDrawn="1"/>
          </p:nvSpPr>
          <p:spPr>
            <a:xfrm>
              <a:off x="1630533" y="2085631"/>
              <a:ext cx="3843347" cy="369332"/>
            </a:xfrm>
            <a:prstGeom prst="rect">
              <a:avLst/>
            </a:prstGeom>
            <a:noFill/>
          </p:spPr>
          <p:txBody>
            <a:bodyPr wrap="square" rtlCol="0" anchor="ctr">
              <a:noAutofit/>
            </a:bodyPr>
            <a:lstStyle/>
            <a:p>
              <a:pPr defTabSz="9334267">
                <a:tabLst>
                  <a:tab pos="9512062" algn="l"/>
                </a:tabLst>
              </a:pPr>
              <a:r>
                <a:rPr lang="en-US" sz="2800" dirty="0"/>
                <a:t>&lt;TEXT&gt;</a:t>
              </a:r>
            </a:p>
          </p:txBody>
        </p:sp>
        <p:sp>
          <p:nvSpPr>
            <p:cNvPr id="22" name="Slide Number"/>
            <p:cNvSpPr txBox="1">
              <a:spLocks/>
            </p:cNvSpPr>
            <p:nvPr userDrawn="1"/>
          </p:nvSpPr>
          <p:spPr>
            <a:xfrm>
              <a:off x="12037786" y="2085631"/>
              <a:ext cx="636994" cy="369332"/>
            </a:xfrm>
            <a:prstGeom prst="rect">
              <a:avLst/>
            </a:prstGeom>
            <a:noFill/>
          </p:spPr>
          <p:txBody>
            <a:bodyPr wrap="none" rtlCol="0" anchor="ctr">
              <a:noAutofit/>
            </a:bodyPr>
            <a:lstStyle/>
            <a:p>
              <a:pPr algn="r"/>
              <a:r>
                <a:rPr lang="en-US" sz="2800" dirty="0"/>
                <a:t>&lt;P&gt;</a:t>
              </a:r>
            </a:p>
          </p:txBody>
        </p:sp>
      </p:grpSp>
      <p:grpSp>
        <p:nvGrpSpPr>
          <p:cNvPr id="4" name="SP Agenda Section Highlight" hidden="1"/>
          <p:cNvGrpSpPr>
            <a:grpSpLocks/>
          </p:cNvGrpSpPr>
          <p:nvPr userDrawn="1"/>
        </p:nvGrpSpPr>
        <p:grpSpPr>
          <a:xfrm>
            <a:off x="561176" y="2384090"/>
            <a:ext cx="11044248" cy="369332"/>
            <a:chOff x="1547504" y="2616963"/>
            <a:chExt cx="11044248" cy="369332"/>
          </a:xfrm>
          <a:noFill/>
        </p:grpSpPr>
        <p:sp>
          <p:nvSpPr>
            <p:cNvPr id="32" name="Section Title"/>
            <p:cNvSpPr txBox="1">
              <a:spLocks/>
            </p:cNvSpPr>
            <p:nvPr userDrawn="1"/>
          </p:nvSpPr>
          <p:spPr>
            <a:xfrm>
              <a:off x="1547504" y="2616963"/>
              <a:ext cx="3843347" cy="369332"/>
            </a:xfrm>
            <a:prstGeom prst="rect">
              <a:avLst/>
            </a:prstGeom>
            <a:grpFill/>
          </p:spPr>
          <p:txBody>
            <a:bodyPr wrap="square" rtlCol="0" anchor="ctr">
              <a:noAutofit/>
            </a:bodyPr>
            <a:lstStyle/>
            <a:p>
              <a:pPr defTabSz="9334267">
                <a:tabLst>
                  <a:tab pos="9512062" algn="l"/>
                </a:tabLst>
              </a:pPr>
              <a:r>
                <a:rPr lang="en-US" sz="2800" b="0" dirty="0">
                  <a:solidFill>
                    <a:srgbClr val="FF0000"/>
                  </a:solidFill>
                </a:rPr>
                <a:t>&lt;TEXT&gt;</a:t>
              </a:r>
            </a:p>
          </p:txBody>
        </p:sp>
        <p:sp>
          <p:nvSpPr>
            <p:cNvPr id="34" name="Slide Number"/>
            <p:cNvSpPr txBox="1">
              <a:spLocks/>
            </p:cNvSpPr>
            <p:nvPr userDrawn="1"/>
          </p:nvSpPr>
          <p:spPr>
            <a:xfrm>
              <a:off x="11954758" y="2616963"/>
              <a:ext cx="636994" cy="369332"/>
            </a:xfrm>
            <a:prstGeom prst="rect">
              <a:avLst/>
            </a:prstGeom>
            <a:grpFill/>
          </p:spPr>
          <p:txBody>
            <a:bodyPr wrap="none" rtlCol="0" anchor="ctr">
              <a:noAutofit/>
            </a:bodyPr>
            <a:lstStyle/>
            <a:p>
              <a:pPr algn="r"/>
              <a:r>
                <a:rPr lang="en-US" sz="2800" b="0" dirty="0">
                  <a:solidFill>
                    <a:srgbClr val="FF0000"/>
                  </a:solidFill>
                </a:rPr>
                <a:t>&lt;P&gt;</a:t>
              </a:r>
            </a:p>
          </p:txBody>
        </p:sp>
      </p:grpSp>
      <p:grpSp>
        <p:nvGrpSpPr>
          <p:cNvPr id="8" name="SP Agenda Subsection" hidden="1"/>
          <p:cNvGrpSpPr>
            <a:grpSpLocks/>
          </p:cNvGrpSpPr>
          <p:nvPr userDrawn="1"/>
        </p:nvGrpSpPr>
        <p:grpSpPr>
          <a:xfrm>
            <a:off x="561176" y="2943456"/>
            <a:ext cx="11044248" cy="369332"/>
            <a:chOff x="2062894" y="3155687"/>
            <a:chExt cx="11044247" cy="369332"/>
          </a:xfrm>
        </p:grpSpPr>
        <p:sp>
          <p:nvSpPr>
            <p:cNvPr id="39" name="Section Title"/>
            <p:cNvSpPr txBox="1">
              <a:spLocks/>
            </p:cNvSpPr>
            <p:nvPr userDrawn="1"/>
          </p:nvSpPr>
          <p:spPr>
            <a:xfrm>
              <a:off x="2062894" y="3155687"/>
              <a:ext cx="3366444" cy="369332"/>
            </a:xfrm>
            <a:prstGeom prst="rect">
              <a:avLst/>
            </a:prstGeom>
            <a:noFill/>
          </p:spPr>
          <p:txBody>
            <a:bodyPr wrap="square" rtlCol="0" anchor="ctr">
              <a:noAutofit/>
            </a:bodyPr>
            <a:lstStyle/>
            <a:p>
              <a:pPr defTabSz="9334267">
                <a:tabLst>
                  <a:tab pos="9512062" algn="l"/>
                </a:tabLst>
              </a:pPr>
              <a:r>
                <a:rPr lang="en-US" sz="2800" dirty="0"/>
                <a:t>&lt;TEXT&gt;</a:t>
              </a:r>
            </a:p>
          </p:txBody>
        </p:sp>
        <p:sp>
          <p:nvSpPr>
            <p:cNvPr id="41" name="Slide Number"/>
            <p:cNvSpPr txBox="1">
              <a:spLocks/>
            </p:cNvSpPr>
            <p:nvPr userDrawn="1"/>
          </p:nvSpPr>
          <p:spPr>
            <a:xfrm>
              <a:off x="12470147" y="3155687"/>
              <a:ext cx="636994" cy="369332"/>
            </a:xfrm>
            <a:prstGeom prst="rect">
              <a:avLst/>
            </a:prstGeom>
            <a:noFill/>
          </p:spPr>
          <p:txBody>
            <a:bodyPr wrap="none" rtlCol="0" anchor="ctr">
              <a:noAutofit/>
            </a:bodyPr>
            <a:lstStyle/>
            <a:p>
              <a:pPr algn="r"/>
              <a:r>
                <a:rPr lang="en-US" sz="2800" dirty="0"/>
                <a:t>&lt;P&gt;</a:t>
              </a:r>
            </a:p>
          </p:txBody>
        </p:sp>
      </p:grpSp>
      <p:grpSp>
        <p:nvGrpSpPr>
          <p:cNvPr id="9" name="SP Agenda Subsection Highlight" hidden="1"/>
          <p:cNvGrpSpPr>
            <a:grpSpLocks/>
          </p:cNvGrpSpPr>
          <p:nvPr userDrawn="1"/>
        </p:nvGrpSpPr>
        <p:grpSpPr>
          <a:xfrm>
            <a:off x="561176" y="3502822"/>
            <a:ext cx="11044248" cy="369332"/>
            <a:chOff x="2062894" y="3694411"/>
            <a:chExt cx="11044248" cy="369332"/>
          </a:xfrm>
          <a:noFill/>
        </p:grpSpPr>
        <p:sp>
          <p:nvSpPr>
            <p:cNvPr id="46" name="Section Title"/>
            <p:cNvSpPr txBox="1">
              <a:spLocks/>
            </p:cNvSpPr>
            <p:nvPr userDrawn="1"/>
          </p:nvSpPr>
          <p:spPr>
            <a:xfrm>
              <a:off x="2062894" y="3694411"/>
              <a:ext cx="3366444" cy="369332"/>
            </a:xfrm>
            <a:prstGeom prst="rect">
              <a:avLst/>
            </a:prstGeom>
            <a:grpFill/>
          </p:spPr>
          <p:txBody>
            <a:bodyPr wrap="square" rtlCol="0" anchor="ctr">
              <a:noAutofit/>
            </a:bodyPr>
            <a:lstStyle/>
            <a:p>
              <a:pPr defTabSz="9334267">
                <a:tabLst>
                  <a:tab pos="9512062" algn="l"/>
                </a:tabLst>
              </a:pPr>
              <a:r>
                <a:rPr lang="en-US" sz="2800" b="0" dirty="0">
                  <a:solidFill>
                    <a:srgbClr val="FF0000"/>
                  </a:solidFill>
                </a:rPr>
                <a:t>&lt;TEXT&gt;</a:t>
              </a:r>
            </a:p>
          </p:txBody>
        </p:sp>
        <p:sp>
          <p:nvSpPr>
            <p:cNvPr id="48" name="Slide Number"/>
            <p:cNvSpPr txBox="1">
              <a:spLocks/>
            </p:cNvSpPr>
            <p:nvPr userDrawn="1"/>
          </p:nvSpPr>
          <p:spPr>
            <a:xfrm>
              <a:off x="12470148" y="3694411"/>
              <a:ext cx="636994" cy="369332"/>
            </a:xfrm>
            <a:prstGeom prst="rect">
              <a:avLst/>
            </a:prstGeom>
            <a:grpFill/>
          </p:spPr>
          <p:txBody>
            <a:bodyPr wrap="none" rtlCol="0" anchor="ctr">
              <a:noAutofit/>
            </a:bodyPr>
            <a:lstStyle/>
            <a:p>
              <a:pPr algn="r"/>
              <a:r>
                <a:rPr lang="en-US" sz="2800" b="0" dirty="0">
                  <a:solidFill>
                    <a:srgbClr val="FF0000"/>
                  </a:solidFill>
                </a:rPr>
                <a:t>&lt;P&gt;</a:t>
              </a:r>
            </a:p>
          </p:txBody>
        </p:sp>
      </p:grpSp>
      <p:sp>
        <p:nvSpPr>
          <p:cNvPr id="2" name="Title 1">
            <a:extLst>
              <a:ext uri="{FF2B5EF4-FFF2-40B4-BE49-F238E27FC236}">
                <a16:creationId xmlns:a16="http://schemas.microsoft.com/office/drawing/2014/main" id="{D9B412AA-C027-4FE7-B3CE-FC0157DDC117}"/>
              </a:ext>
            </a:extLst>
          </p:cNvPr>
          <p:cNvSpPr>
            <a:spLocks noGrp="1"/>
          </p:cNvSpPr>
          <p:nvPr>
            <p:ph type="title" idx="10" hasCustomPrompt="1"/>
          </p:nvPr>
        </p:nvSpPr>
        <p:spPr/>
        <p:txBody>
          <a:bodyPr/>
          <a:lstStyle/>
          <a:p>
            <a:r>
              <a:rPr lang="en-US"/>
              <a:t>Agenda</a:t>
            </a:r>
          </a:p>
        </p:txBody>
      </p:sp>
    </p:spTree>
    <p:extLst>
      <p:ext uri="{BB962C8B-B14F-4D97-AF65-F5344CB8AC3E}">
        <p14:creationId xmlns:p14="http://schemas.microsoft.com/office/powerpoint/2010/main" val="3475449806"/>
      </p:ext>
    </p:extLst>
  </p:cSld>
  <p:clrMapOvr>
    <a:masterClrMapping/>
  </p:clrMapOvr>
  <p:extLst>
    <p:ext uri="{DCECCB84-F9BA-43D5-87BE-67443E8EF086}">
      <p15:sldGuideLst xmlns:p15="http://schemas.microsoft.com/office/powerpoint/2012/main">
        <p15:guide id="1" orient="horz" pos="2160">
          <p15:clr>
            <a:srgbClr val="FBAE40"/>
          </p15:clr>
        </p15:guide>
        <p15:guide id="2" pos="116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2410B8-7C3D-484E-9302-3E6968656FA1}"/>
              </a:ext>
            </a:extLst>
          </p:cNvPr>
          <p:cNvSpPr>
            <a:spLocks noGrp="1"/>
          </p:cNvSpPr>
          <p:nvPr>
            <p:ph type="title" hasCustomPrompt="1"/>
          </p:nvPr>
        </p:nvSpPr>
        <p:spPr/>
        <p:txBody>
          <a:bodyPr/>
          <a:lstStyle>
            <a:lvl1pPr>
              <a:defRPr/>
            </a:lvl1pPr>
          </a:lstStyle>
          <a:p>
            <a:r>
              <a:rPr lang="en-GB" dirty="0"/>
              <a:t>Slide title</a:t>
            </a:r>
          </a:p>
        </p:txBody>
      </p:sp>
      <p:sp>
        <p:nvSpPr>
          <p:cNvPr id="10" name="Subtitle 2">
            <a:extLst>
              <a:ext uri="{FF2B5EF4-FFF2-40B4-BE49-F238E27FC236}">
                <a16:creationId xmlns:a16="http://schemas.microsoft.com/office/drawing/2014/main" id="{CA740BB2-3E05-438D-A466-10499F9D16BA}"/>
              </a:ext>
            </a:extLst>
          </p:cNvPr>
          <p:cNvSpPr>
            <a:spLocks noGrp="1"/>
          </p:cNvSpPr>
          <p:nvPr>
            <p:ph type="subTitle" idx="1" hasCustomPrompt="1"/>
          </p:nvPr>
        </p:nvSpPr>
        <p:spPr>
          <a:xfrm>
            <a:off x="658814" y="1306800"/>
            <a:ext cx="5322885" cy="246221"/>
          </a:xfrm>
        </p:spPr>
        <p:txBody>
          <a:bodyPr lIns="0" tIns="0" rIns="0" bIns="0">
            <a:noAutofit/>
          </a:bodyPr>
          <a:lstStyle>
            <a:lvl1pPr marL="0" indent="0" algn="l">
              <a:buNone/>
              <a:defRPr lang="en-GB" sz="1600" b="1" kern="1200" dirty="0">
                <a:solidFill>
                  <a:schemeClr val="accent1"/>
                </a:solidFill>
                <a:latin typeface="Arial" panose="020B0604020202020204" pitchFamily="34" charset="0"/>
                <a:ea typeface="+mn-ea"/>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marL="0" lvl="0" indent="0" algn="l" defTabSz="914400" rtl="0" eaLnBrk="1" latinLnBrk="0" hangingPunct="1">
              <a:lnSpc>
                <a:spcPct val="100000"/>
              </a:lnSpc>
              <a:spcBef>
                <a:spcPts val="1000"/>
              </a:spcBef>
              <a:buFontTx/>
              <a:buNone/>
            </a:pPr>
            <a:r>
              <a:rPr lang="en-GB" dirty="0"/>
              <a:t>Optional heading</a:t>
            </a:r>
          </a:p>
        </p:txBody>
      </p:sp>
      <p:sp>
        <p:nvSpPr>
          <p:cNvPr id="12" name="Footer Placeholder 11">
            <a:extLst>
              <a:ext uri="{FF2B5EF4-FFF2-40B4-BE49-F238E27FC236}">
                <a16:creationId xmlns:a16="http://schemas.microsoft.com/office/drawing/2014/main" id="{D5135014-C08C-4A66-8213-6117EBA0216C}"/>
              </a:ext>
            </a:extLst>
          </p:cNvPr>
          <p:cNvSpPr>
            <a:spLocks noGrp="1"/>
          </p:cNvSpPr>
          <p:nvPr>
            <p:ph type="ftr" sz="quarter" idx="14"/>
          </p:nvPr>
        </p:nvSpPr>
        <p:spPr/>
        <p:txBody>
          <a:bodyPr/>
          <a:lstStyle/>
          <a:p>
            <a:endParaRPr lang="en-GB" dirty="0"/>
          </a:p>
        </p:txBody>
      </p:sp>
      <p:sp>
        <p:nvSpPr>
          <p:cNvPr id="14" name="Slide Number Placeholder 13">
            <a:extLst>
              <a:ext uri="{FF2B5EF4-FFF2-40B4-BE49-F238E27FC236}">
                <a16:creationId xmlns:a16="http://schemas.microsoft.com/office/drawing/2014/main" id="{BC2BD3C9-7B98-4F8C-8059-46844677E92A}"/>
              </a:ext>
            </a:extLst>
          </p:cNvPr>
          <p:cNvSpPr>
            <a:spLocks noGrp="1"/>
          </p:cNvSpPr>
          <p:nvPr>
            <p:ph type="sldNum" sz="quarter" idx="15"/>
          </p:nvPr>
        </p:nvSpPr>
        <p:spPr/>
        <p:txBody>
          <a:bodyPr/>
          <a:lstStyle/>
          <a:p>
            <a:fld id="{1BE232AB-0B06-425F-9ADD-32A9A3D01189}" type="slidenum">
              <a:rPr lang="en-GB" smtClean="0"/>
              <a:pPr/>
              <a:t>‹#›</a:t>
            </a:fld>
            <a:endParaRPr lang="en-GB" dirty="0"/>
          </a:p>
        </p:txBody>
      </p:sp>
      <p:sp>
        <p:nvSpPr>
          <p:cNvPr id="7" name="Text Placeholder 5">
            <a:extLst>
              <a:ext uri="{FF2B5EF4-FFF2-40B4-BE49-F238E27FC236}">
                <a16:creationId xmlns:a16="http://schemas.microsoft.com/office/drawing/2014/main" id="{94288418-885E-4C4C-9679-4E525D7DF722}"/>
              </a:ext>
            </a:extLst>
          </p:cNvPr>
          <p:cNvSpPr>
            <a:spLocks noGrp="1"/>
          </p:cNvSpPr>
          <p:nvPr>
            <p:ph type="body" sz="quarter" idx="10" hasCustomPrompt="1"/>
          </p:nvPr>
        </p:nvSpPr>
        <p:spPr>
          <a:xfrm>
            <a:off x="658813" y="1811337"/>
            <a:ext cx="10874375" cy="4354513"/>
          </a:xfrm>
        </p:spPr>
        <p:txBody>
          <a:bodyPr>
            <a:noAutofit/>
          </a:bodyPr>
          <a:lstStyle>
            <a:lvl1pPr marL="0" indent="0" eaLnBrk="1" hangingPunct="1">
              <a:lnSpc>
                <a:spcPts val="3200"/>
              </a:lnSpc>
              <a:spcAft>
                <a:spcPts val="600"/>
              </a:spcAft>
              <a:buFont typeface="Arial" panose="020B0604020202020204" pitchFamily="34" charset="0"/>
              <a:buNone/>
              <a:defRPr/>
            </a:lvl1pPr>
            <a:lvl2pPr marL="0" indent="0">
              <a:lnSpc>
                <a:spcPts val="3200"/>
              </a:lnSpc>
              <a:spcAft>
                <a:spcPts val="1200"/>
              </a:spcAft>
              <a:buFont typeface="Arial" panose="020B0604020202020204" pitchFamily="34" charset="0"/>
              <a:buChar char="​"/>
              <a:defRPr sz="2800">
                <a:solidFill>
                  <a:schemeClr val="accent1"/>
                </a:solidFill>
              </a:defRPr>
            </a:lvl2pPr>
            <a:lvl3pPr marL="0" indent="0">
              <a:lnSpc>
                <a:spcPts val="3200"/>
              </a:lnSpc>
              <a:spcAft>
                <a:spcPts val="1200"/>
              </a:spcAft>
              <a:buFont typeface="Arial" panose="020B0604020202020204" pitchFamily="34" charset="0"/>
              <a:buChar char="​"/>
              <a:defRPr sz="2800"/>
            </a:lvl3pPr>
            <a:lvl4pPr marL="0" indent="0">
              <a:lnSpc>
                <a:spcPts val="3200"/>
              </a:lnSpc>
              <a:spcAft>
                <a:spcPts val="1200"/>
              </a:spcAft>
              <a:buFont typeface="Arial" panose="020B0604020202020204" pitchFamily="34" charset="0"/>
              <a:buChar char="​"/>
              <a:defRPr sz="2800" b="0">
                <a:solidFill>
                  <a:schemeClr val="accent1"/>
                </a:solidFill>
                <a:latin typeface="+mn-lt"/>
              </a:defRPr>
            </a:lvl4pPr>
            <a:lvl5pPr>
              <a:lnSpc>
                <a:spcPts val="3200"/>
              </a:lnSpc>
              <a:spcAft>
                <a:spcPts val="1200"/>
              </a:spcAft>
              <a:buNone/>
              <a:defRPr sz="2800" b="0">
                <a:solidFill>
                  <a:schemeClr val="tx1"/>
                </a:solidFill>
                <a:latin typeface="+mn-lt"/>
              </a:defRPr>
            </a:lvl5pPr>
            <a:lvl6pPr>
              <a:lnSpc>
                <a:spcPts val="3200"/>
              </a:lnSpc>
              <a:spcAft>
                <a:spcPts val="1200"/>
              </a:spcAft>
              <a:defRPr lang="en-GB" sz="2800" b="0" kern="1200" dirty="0" smtClean="0">
                <a:solidFill>
                  <a:schemeClr val="accent1"/>
                </a:solidFill>
                <a:latin typeface="+mn-lt"/>
                <a:ea typeface="+mn-ea"/>
                <a:cs typeface="+mn-cs"/>
              </a:defRPr>
            </a:lvl6pPr>
            <a:lvl7pPr>
              <a:lnSpc>
                <a:spcPts val="3200"/>
              </a:lnSpc>
              <a:spcAft>
                <a:spcPts val="1200"/>
              </a:spcAft>
              <a:defRPr lang="en-GB" sz="2800" b="0" kern="1200" dirty="0" smtClean="0">
                <a:solidFill>
                  <a:schemeClr val="tx1"/>
                </a:solidFill>
                <a:latin typeface="+mn-lt"/>
                <a:ea typeface="+mn-ea"/>
                <a:cs typeface="+mn-cs"/>
              </a:defRPr>
            </a:lvl7pPr>
            <a:lvl8pPr>
              <a:lnSpc>
                <a:spcPts val="3200"/>
              </a:lnSpc>
              <a:spcAft>
                <a:spcPts val="1200"/>
              </a:spcAft>
              <a:buNone/>
              <a:defRPr lang="en-GB" sz="2800" b="0" kern="1200" dirty="0" smtClean="0">
                <a:solidFill>
                  <a:schemeClr val="tx2"/>
                </a:solidFill>
                <a:latin typeface="+mn-lt"/>
                <a:ea typeface="+mn-ea"/>
                <a:cs typeface="+mn-cs"/>
              </a:defRPr>
            </a:lvl8pPr>
            <a:lvl9pPr>
              <a:lnSpc>
                <a:spcPts val="3200"/>
              </a:lnSpc>
              <a:spcAft>
                <a:spcPts val="1200"/>
              </a:spcAft>
              <a:defRPr lang="en-GB" sz="2800" b="0" kern="1200" dirty="0" smtClean="0">
                <a:solidFill>
                  <a:schemeClr val="tx1"/>
                </a:solidFill>
                <a:latin typeface="+mn-lt"/>
                <a:ea typeface="+mn-ea"/>
                <a:cs typeface="+mn-cs"/>
              </a:defRPr>
            </a:lvl9pPr>
          </a:lstStyle>
          <a:p>
            <a:pPr eaLnBrk="1" hangingPunct="1">
              <a:spcAft>
                <a:spcPts val="600"/>
              </a:spcAft>
              <a:defRPr/>
            </a:pPr>
            <a:r>
              <a:rPr lang="en-GB" dirty="0"/>
              <a:t>Agenda item (</a:t>
            </a:r>
            <a:r>
              <a:rPr lang="en-GB" sz="2800" b="0" noProof="1">
                <a:solidFill>
                  <a:schemeClr val="tx1"/>
                </a:solidFill>
                <a:latin typeface="+mn-lt"/>
                <a:cs typeface="Arial" panose="020B0604020202020204" pitchFamily="34" charset="0"/>
              </a:rPr>
              <a:t>Click </a:t>
            </a:r>
            <a:r>
              <a:rPr lang="en-GB" sz="2800" b="1" noProof="1">
                <a:solidFill>
                  <a:schemeClr val="tx1"/>
                </a:solidFill>
                <a:latin typeface="+mn-lt"/>
                <a:cs typeface="Arial" panose="020B0604020202020204" pitchFamily="34" charset="0"/>
              </a:rPr>
              <a:t>Styles Pane </a:t>
            </a:r>
            <a:r>
              <a:rPr lang="en-GB" sz="2800" b="0" noProof="1">
                <a:solidFill>
                  <a:schemeClr val="tx1"/>
                </a:solidFill>
                <a:latin typeface="+mn-lt"/>
                <a:cs typeface="Arial" panose="020B0604020202020204" pitchFamily="34" charset="0"/>
              </a:rPr>
              <a:t>on Templafy ribbon to select up to </a:t>
            </a:r>
            <a:br>
              <a:rPr lang="en-GB" sz="2800" b="0" noProof="1">
                <a:solidFill>
                  <a:schemeClr val="tx1"/>
                </a:solidFill>
                <a:latin typeface="+mn-lt"/>
                <a:cs typeface="Arial" panose="020B0604020202020204" pitchFamily="34" charset="0"/>
              </a:rPr>
            </a:br>
            <a:r>
              <a:rPr lang="en-GB" sz="2800" b="0" noProof="1">
                <a:solidFill>
                  <a:schemeClr val="tx1"/>
                </a:solidFill>
                <a:latin typeface="+mn-lt"/>
                <a:cs typeface="Arial" panose="020B0604020202020204" pitchFamily="34" charset="0"/>
              </a:rPr>
              <a:t>9 different levels text or headings</a:t>
            </a:r>
            <a:r>
              <a:rPr lang="en-GB" dirty="0"/>
              <a:t>)</a:t>
            </a:r>
          </a:p>
          <a:p>
            <a:pPr lvl="1"/>
            <a:r>
              <a:rPr lang="en-GB" dirty="0"/>
              <a:t>Agenda item title</a:t>
            </a:r>
          </a:p>
          <a:p>
            <a:pPr lvl="2"/>
            <a:r>
              <a:rPr lang="en-GB" dirty="0"/>
              <a:t>Agenda item title</a:t>
            </a:r>
          </a:p>
          <a:p>
            <a:pPr lvl="3"/>
            <a:r>
              <a:rPr lang="en-GB" dirty="0"/>
              <a:t>Agenda item title</a:t>
            </a:r>
          </a:p>
          <a:p>
            <a:pPr lvl="4"/>
            <a:r>
              <a:rPr lang="en-GB" dirty="0"/>
              <a:t>Agenda item title</a:t>
            </a:r>
          </a:p>
          <a:p>
            <a:pPr lvl="5"/>
            <a:r>
              <a:rPr lang="en-GB" dirty="0"/>
              <a:t>Agenda item title</a:t>
            </a:r>
          </a:p>
          <a:p>
            <a:pPr lvl="6"/>
            <a:r>
              <a:rPr lang="en-GB" dirty="0"/>
              <a:t>Agenda item title</a:t>
            </a:r>
          </a:p>
        </p:txBody>
      </p:sp>
    </p:spTree>
    <p:extLst>
      <p:ext uri="{BB962C8B-B14F-4D97-AF65-F5344CB8AC3E}">
        <p14:creationId xmlns:p14="http://schemas.microsoft.com/office/powerpoint/2010/main" val="16774799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P Divider 1">
    <p:spTree>
      <p:nvGrpSpPr>
        <p:cNvPr id="1" name=""/>
        <p:cNvGrpSpPr/>
        <p:nvPr/>
      </p:nvGrpSpPr>
      <p:grpSpPr>
        <a:xfrm>
          <a:off x="0" y="0"/>
          <a:ext cx="0" cy="0"/>
          <a:chOff x="0" y="0"/>
          <a:chExt cx="0" cy="0"/>
        </a:xfrm>
      </p:grpSpPr>
      <p:grpSp>
        <p:nvGrpSpPr>
          <p:cNvPr id="71" name="SP Agenda Section" hidden="1">
            <a:extLst>
              <a:ext uri="{FF2B5EF4-FFF2-40B4-BE49-F238E27FC236}">
                <a16:creationId xmlns:a16="http://schemas.microsoft.com/office/drawing/2014/main" id="{91D61CFA-1A29-4B89-8F49-1E216E25DD2B}"/>
              </a:ext>
            </a:extLst>
          </p:cNvPr>
          <p:cNvGrpSpPr>
            <a:grpSpLocks/>
          </p:cNvGrpSpPr>
          <p:nvPr userDrawn="1"/>
        </p:nvGrpSpPr>
        <p:grpSpPr>
          <a:xfrm>
            <a:off x="561804" y="1933043"/>
            <a:ext cx="9499096" cy="369332"/>
            <a:chOff x="1685325" y="2085631"/>
            <a:chExt cx="5598384" cy="369332"/>
          </a:xfrm>
        </p:grpSpPr>
        <p:sp>
          <p:nvSpPr>
            <p:cNvPr id="72" name="Section Title">
              <a:extLst>
                <a:ext uri="{FF2B5EF4-FFF2-40B4-BE49-F238E27FC236}">
                  <a16:creationId xmlns:a16="http://schemas.microsoft.com/office/drawing/2014/main" id="{8BF45C0E-D24F-4800-98B2-20E0A3AC8C3F}"/>
                </a:ext>
              </a:extLst>
            </p:cNvPr>
            <p:cNvSpPr txBox="1">
              <a:spLocks/>
            </p:cNvSpPr>
            <p:nvPr userDrawn="1"/>
          </p:nvSpPr>
          <p:spPr>
            <a:xfrm>
              <a:off x="1685325" y="2085631"/>
              <a:ext cx="5598384" cy="369332"/>
            </a:xfrm>
            <a:prstGeom prst="rect">
              <a:avLst/>
            </a:prstGeom>
            <a:noFill/>
          </p:spPr>
          <p:txBody>
            <a:bodyPr wrap="square" rtlCol="0" anchor="ctr">
              <a:noAutofit/>
            </a:bodyPr>
            <a:lstStyle/>
            <a:p>
              <a:pPr defTabSz="9334267">
                <a:tabLst>
                  <a:tab pos="9512062" algn="l"/>
                </a:tabLst>
              </a:pPr>
              <a:r>
                <a:rPr lang="en-US" sz="4000" b="0" dirty="0">
                  <a:solidFill>
                    <a:schemeClr val="tx1"/>
                  </a:solidFill>
                </a:rPr>
                <a:t>&lt;TEXT&gt;</a:t>
              </a:r>
            </a:p>
          </p:txBody>
        </p:sp>
        <p:sp>
          <p:nvSpPr>
            <p:cNvPr id="73" name="Section Number">
              <a:extLst>
                <a:ext uri="{FF2B5EF4-FFF2-40B4-BE49-F238E27FC236}">
                  <a16:creationId xmlns:a16="http://schemas.microsoft.com/office/drawing/2014/main" id="{B36140C3-09D5-4D3F-906D-270C63E34027}"/>
                </a:ext>
              </a:extLst>
            </p:cNvPr>
            <p:cNvSpPr txBox="1">
              <a:spLocks/>
            </p:cNvSpPr>
            <p:nvPr userDrawn="1"/>
          </p:nvSpPr>
          <p:spPr>
            <a:xfrm>
              <a:off x="1797664" y="2085631"/>
              <a:ext cx="379556" cy="369332"/>
            </a:xfrm>
            <a:prstGeom prst="rect">
              <a:avLst/>
            </a:prstGeom>
            <a:noFill/>
          </p:spPr>
          <p:txBody>
            <a:bodyPr wrap="none" rtlCol="0" anchor="ctr">
              <a:noAutofit/>
            </a:bodyPr>
            <a:lstStyle/>
            <a:p>
              <a:pPr algn="ctr"/>
              <a:r>
                <a:rPr lang="en-US" sz="4000" b="0" dirty="0">
                  <a:solidFill>
                    <a:srgbClr val="000000">
                      <a:alpha val="0"/>
                    </a:srgbClr>
                  </a:solidFill>
                </a:rPr>
                <a:t>&lt;N&gt;</a:t>
              </a:r>
            </a:p>
          </p:txBody>
        </p:sp>
        <p:sp>
          <p:nvSpPr>
            <p:cNvPr id="74" name="Slide Number">
              <a:extLst>
                <a:ext uri="{FF2B5EF4-FFF2-40B4-BE49-F238E27FC236}">
                  <a16:creationId xmlns:a16="http://schemas.microsoft.com/office/drawing/2014/main" id="{871FFF1F-6558-47A3-B57A-1327C25BF06E}"/>
                </a:ext>
              </a:extLst>
            </p:cNvPr>
            <p:cNvSpPr txBox="1">
              <a:spLocks/>
            </p:cNvSpPr>
            <p:nvPr userDrawn="1"/>
          </p:nvSpPr>
          <p:spPr>
            <a:xfrm>
              <a:off x="6912263" y="2085631"/>
              <a:ext cx="0" cy="0"/>
            </a:xfrm>
            <a:prstGeom prst="rect">
              <a:avLst/>
            </a:prstGeom>
            <a:noFill/>
          </p:spPr>
          <p:txBody>
            <a:bodyPr wrap="none" rtlCol="0" anchor="ctr">
              <a:noAutofit/>
            </a:bodyPr>
            <a:lstStyle/>
            <a:p>
              <a:pPr algn="r"/>
              <a:r>
                <a:rPr lang="en-US" sz="4000" b="0" dirty="0">
                  <a:solidFill>
                    <a:srgbClr val="000000">
                      <a:alpha val="0"/>
                    </a:srgbClr>
                  </a:solidFill>
                </a:rPr>
                <a:t>&lt;P&gt;</a:t>
              </a:r>
            </a:p>
          </p:txBody>
        </p:sp>
        <p:sp>
          <p:nvSpPr>
            <p:cNvPr id="75" name="Timeslot">
              <a:extLst>
                <a:ext uri="{FF2B5EF4-FFF2-40B4-BE49-F238E27FC236}">
                  <a16:creationId xmlns:a16="http://schemas.microsoft.com/office/drawing/2014/main" id="{98FFC8B2-AAEA-4B46-BACD-C8587958201A}"/>
                </a:ext>
              </a:extLst>
            </p:cNvPr>
            <p:cNvSpPr txBox="1">
              <a:spLocks/>
            </p:cNvSpPr>
            <p:nvPr userDrawn="1"/>
          </p:nvSpPr>
          <p:spPr>
            <a:xfrm>
              <a:off x="6912263" y="2085631"/>
              <a:ext cx="0" cy="0"/>
            </a:xfrm>
            <a:prstGeom prst="rect">
              <a:avLst/>
            </a:prstGeom>
            <a:noFill/>
          </p:spPr>
          <p:txBody>
            <a:bodyPr wrap="none" rtlCol="0" anchor="ctr">
              <a:noAutofit/>
            </a:bodyPr>
            <a:lstStyle/>
            <a:p>
              <a:pPr algn="l"/>
              <a:r>
                <a:rPr lang="en-US" sz="4000" b="0" dirty="0">
                  <a:solidFill>
                    <a:srgbClr val="000000">
                      <a:alpha val="0"/>
                    </a:srgbClr>
                  </a:solidFill>
                </a:rPr>
                <a:t>&lt;TIMESLOT&gt;</a:t>
              </a:r>
            </a:p>
          </p:txBody>
        </p:sp>
        <p:sp>
          <p:nvSpPr>
            <p:cNvPr id="76" name="Responsible">
              <a:extLst>
                <a:ext uri="{FF2B5EF4-FFF2-40B4-BE49-F238E27FC236}">
                  <a16:creationId xmlns:a16="http://schemas.microsoft.com/office/drawing/2014/main" id="{0E8F7A35-E5F6-48B1-BC2B-4D8D2886AA71}"/>
                </a:ext>
              </a:extLst>
            </p:cNvPr>
            <p:cNvSpPr txBox="1">
              <a:spLocks/>
            </p:cNvSpPr>
            <p:nvPr userDrawn="1"/>
          </p:nvSpPr>
          <p:spPr>
            <a:xfrm>
              <a:off x="6912263" y="2085631"/>
              <a:ext cx="0" cy="0"/>
            </a:xfrm>
            <a:prstGeom prst="rect">
              <a:avLst/>
            </a:prstGeom>
            <a:noFill/>
          </p:spPr>
          <p:txBody>
            <a:bodyPr wrap="none" rtlCol="0" anchor="ctr">
              <a:noAutofit/>
            </a:bodyPr>
            <a:lstStyle/>
            <a:p>
              <a:pPr algn="l"/>
              <a:r>
                <a:rPr lang="en-US" sz="4000" b="0" dirty="0">
                  <a:solidFill>
                    <a:srgbClr val="000000">
                      <a:alpha val="0"/>
                    </a:srgbClr>
                  </a:solidFill>
                </a:rPr>
                <a:t>&lt;RESPONSIBLE&gt;</a:t>
              </a:r>
            </a:p>
          </p:txBody>
        </p:sp>
        <p:sp>
          <p:nvSpPr>
            <p:cNvPr id="77" name="Duration">
              <a:extLst>
                <a:ext uri="{FF2B5EF4-FFF2-40B4-BE49-F238E27FC236}">
                  <a16:creationId xmlns:a16="http://schemas.microsoft.com/office/drawing/2014/main" id="{D42D33A2-C40A-44B6-BE0C-4D7653C496BC}"/>
                </a:ext>
              </a:extLst>
            </p:cNvPr>
            <p:cNvSpPr txBox="1">
              <a:spLocks/>
            </p:cNvSpPr>
            <p:nvPr userDrawn="1"/>
          </p:nvSpPr>
          <p:spPr>
            <a:xfrm>
              <a:off x="6912263" y="2085631"/>
              <a:ext cx="0" cy="0"/>
            </a:xfrm>
            <a:prstGeom prst="rect">
              <a:avLst/>
            </a:prstGeom>
            <a:noFill/>
          </p:spPr>
          <p:txBody>
            <a:bodyPr wrap="none" rtlCol="0" anchor="ctr">
              <a:noAutofit/>
            </a:bodyPr>
            <a:lstStyle/>
            <a:p>
              <a:pPr algn="l"/>
              <a:r>
                <a:rPr lang="en-US" sz="4000" b="0" dirty="0">
                  <a:solidFill>
                    <a:srgbClr val="000000">
                      <a:alpha val="0"/>
                    </a:srgbClr>
                  </a:solidFill>
                </a:rPr>
                <a:t>&lt;DURATION&gt;</a:t>
              </a:r>
            </a:p>
          </p:txBody>
        </p:sp>
      </p:grpSp>
      <p:grpSp>
        <p:nvGrpSpPr>
          <p:cNvPr id="78" name="SP Agenda Subsection" hidden="1">
            <a:extLst>
              <a:ext uri="{FF2B5EF4-FFF2-40B4-BE49-F238E27FC236}">
                <a16:creationId xmlns:a16="http://schemas.microsoft.com/office/drawing/2014/main" id="{3CDEAECC-3C3D-40DC-8048-05157150AD6E}"/>
              </a:ext>
            </a:extLst>
          </p:cNvPr>
          <p:cNvGrpSpPr>
            <a:grpSpLocks/>
          </p:cNvGrpSpPr>
          <p:nvPr userDrawn="1"/>
        </p:nvGrpSpPr>
        <p:grpSpPr>
          <a:xfrm>
            <a:off x="561798" y="2566133"/>
            <a:ext cx="9499097" cy="369332"/>
            <a:chOff x="1685318" y="2085631"/>
            <a:chExt cx="5598384" cy="369332"/>
          </a:xfrm>
        </p:grpSpPr>
        <p:sp>
          <p:nvSpPr>
            <p:cNvPr id="79" name="Section Title">
              <a:extLst>
                <a:ext uri="{FF2B5EF4-FFF2-40B4-BE49-F238E27FC236}">
                  <a16:creationId xmlns:a16="http://schemas.microsoft.com/office/drawing/2014/main" id="{584D4FFB-892A-49C8-973F-893B258E19BF}"/>
                </a:ext>
              </a:extLst>
            </p:cNvPr>
            <p:cNvSpPr txBox="1">
              <a:spLocks/>
            </p:cNvSpPr>
            <p:nvPr userDrawn="1"/>
          </p:nvSpPr>
          <p:spPr>
            <a:xfrm>
              <a:off x="1685318" y="2085631"/>
              <a:ext cx="5598384" cy="369332"/>
            </a:xfrm>
            <a:prstGeom prst="rect">
              <a:avLst/>
            </a:prstGeom>
            <a:noFill/>
          </p:spPr>
          <p:txBody>
            <a:bodyPr wrap="square" rtlCol="0" anchor="ctr">
              <a:noAutofit/>
            </a:bodyPr>
            <a:lstStyle/>
            <a:p>
              <a:pPr defTabSz="9334267">
                <a:tabLst>
                  <a:tab pos="9512062" algn="l"/>
                </a:tabLst>
              </a:pPr>
              <a:r>
                <a:rPr lang="en-US" sz="4000" b="0" dirty="0">
                  <a:solidFill>
                    <a:schemeClr val="tx1"/>
                  </a:solidFill>
                </a:rPr>
                <a:t>&lt;TEXT&gt;</a:t>
              </a:r>
            </a:p>
          </p:txBody>
        </p:sp>
        <p:sp>
          <p:nvSpPr>
            <p:cNvPr id="80" name="Section Number">
              <a:extLst>
                <a:ext uri="{FF2B5EF4-FFF2-40B4-BE49-F238E27FC236}">
                  <a16:creationId xmlns:a16="http://schemas.microsoft.com/office/drawing/2014/main" id="{BB144044-4B4E-495D-8D8D-9D01BCCA9A24}"/>
                </a:ext>
              </a:extLst>
            </p:cNvPr>
            <p:cNvSpPr txBox="1">
              <a:spLocks/>
            </p:cNvSpPr>
            <p:nvPr userDrawn="1"/>
          </p:nvSpPr>
          <p:spPr>
            <a:xfrm>
              <a:off x="1797664" y="2085631"/>
              <a:ext cx="379556" cy="369332"/>
            </a:xfrm>
            <a:prstGeom prst="rect">
              <a:avLst/>
            </a:prstGeom>
            <a:noFill/>
          </p:spPr>
          <p:txBody>
            <a:bodyPr wrap="none" rtlCol="0" anchor="ctr">
              <a:noAutofit/>
            </a:bodyPr>
            <a:lstStyle/>
            <a:p>
              <a:pPr algn="ctr"/>
              <a:r>
                <a:rPr lang="en-US" sz="4000" b="0" dirty="0">
                  <a:solidFill>
                    <a:srgbClr val="000000">
                      <a:alpha val="0"/>
                    </a:srgbClr>
                  </a:solidFill>
                </a:rPr>
                <a:t>&lt;N&gt;</a:t>
              </a:r>
            </a:p>
          </p:txBody>
        </p:sp>
        <p:sp>
          <p:nvSpPr>
            <p:cNvPr id="81" name="Slide Number">
              <a:extLst>
                <a:ext uri="{FF2B5EF4-FFF2-40B4-BE49-F238E27FC236}">
                  <a16:creationId xmlns:a16="http://schemas.microsoft.com/office/drawing/2014/main" id="{72849E41-8C22-4F28-A058-02BC25DF49BB}"/>
                </a:ext>
              </a:extLst>
            </p:cNvPr>
            <p:cNvSpPr txBox="1">
              <a:spLocks/>
            </p:cNvSpPr>
            <p:nvPr userDrawn="1"/>
          </p:nvSpPr>
          <p:spPr>
            <a:xfrm>
              <a:off x="6912263" y="2086339"/>
              <a:ext cx="0" cy="0"/>
            </a:xfrm>
            <a:prstGeom prst="rect">
              <a:avLst/>
            </a:prstGeom>
            <a:noFill/>
          </p:spPr>
          <p:txBody>
            <a:bodyPr wrap="none" rtlCol="0" anchor="ctr">
              <a:noAutofit/>
            </a:bodyPr>
            <a:lstStyle/>
            <a:p>
              <a:pPr algn="r"/>
              <a:r>
                <a:rPr lang="en-US" sz="4000" b="0" dirty="0">
                  <a:solidFill>
                    <a:srgbClr val="000000">
                      <a:alpha val="0"/>
                    </a:srgbClr>
                  </a:solidFill>
                </a:rPr>
                <a:t>&lt;P&gt;</a:t>
              </a:r>
            </a:p>
          </p:txBody>
        </p:sp>
        <p:sp>
          <p:nvSpPr>
            <p:cNvPr id="82" name="Timeslot">
              <a:extLst>
                <a:ext uri="{FF2B5EF4-FFF2-40B4-BE49-F238E27FC236}">
                  <a16:creationId xmlns:a16="http://schemas.microsoft.com/office/drawing/2014/main" id="{CA1BEB0B-B88B-4782-BF66-3BC90122CA1F}"/>
                </a:ext>
              </a:extLst>
            </p:cNvPr>
            <p:cNvSpPr txBox="1">
              <a:spLocks/>
            </p:cNvSpPr>
            <p:nvPr userDrawn="1"/>
          </p:nvSpPr>
          <p:spPr>
            <a:xfrm>
              <a:off x="6912263" y="2086339"/>
              <a:ext cx="0" cy="0"/>
            </a:xfrm>
            <a:prstGeom prst="rect">
              <a:avLst/>
            </a:prstGeom>
            <a:noFill/>
          </p:spPr>
          <p:txBody>
            <a:bodyPr wrap="none" rtlCol="0" anchor="ctr">
              <a:noAutofit/>
            </a:bodyPr>
            <a:lstStyle/>
            <a:p>
              <a:pPr algn="l"/>
              <a:r>
                <a:rPr lang="en-US" sz="4000" b="0" dirty="0">
                  <a:solidFill>
                    <a:srgbClr val="000000">
                      <a:alpha val="0"/>
                    </a:srgbClr>
                  </a:solidFill>
                </a:rPr>
                <a:t>&lt;TIMESLOT&gt;</a:t>
              </a:r>
            </a:p>
          </p:txBody>
        </p:sp>
        <p:sp>
          <p:nvSpPr>
            <p:cNvPr id="83" name="Responsible">
              <a:extLst>
                <a:ext uri="{FF2B5EF4-FFF2-40B4-BE49-F238E27FC236}">
                  <a16:creationId xmlns:a16="http://schemas.microsoft.com/office/drawing/2014/main" id="{2488CE60-C0C7-4375-8E28-316DE55D3DE1}"/>
                </a:ext>
              </a:extLst>
            </p:cNvPr>
            <p:cNvSpPr txBox="1">
              <a:spLocks/>
            </p:cNvSpPr>
            <p:nvPr userDrawn="1"/>
          </p:nvSpPr>
          <p:spPr>
            <a:xfrm>
              <a:off x="6912263" y="2086339"/>
              <a:ext cx="0" cy="0"/>
            </a:xfrm>
            <a:prstGeom prst="rect">
              <a:avLst/>
            </a:prstGeom>
            <a:noFill/>
          </p:spPr>
          <p:txBody>
            <a:bodyPr wrap="none" rtlCol="0" anchor="ctr">
              <a:noAutofit/>
            </a:bodyPr>
            <a:lstStyle/>
            <a:p>
              <a:pPr algn="l"/>
              <a:r>
                <a:rPr lang="en-US" sz="4000" b="0" dirty="0">
                  <a:solidFill>
                    <a:srgbClr val="000000">
                      <a:alpha val="0"/>
                    </a:srgbClr>
                  </a:solidFill>
                </a:rPr>
                <a:t>&lt;RESPONSIBLE&gt;</a:t>
              </a:r>
            </a:p>
          </p:txBody>
        </p:sp>
        <p:sp>
          <p:nvSpPr>
            <p:cNvPr id="84" name="Duration">
              <a:extLst>
                <a:ext uri="{FF2B5EF4-FFF2-40B4-BE49-F238E27FC236}">
                  <a16:creationId xmlns:a16="http://schemas.microsoft.com/office/drawing/2014/main" id="{FDCF7982-797D-46DB-BA8C-F96B93FBBFAF}"/>
                </a:ext>
              </a:extLst>
            </p:cNvPr>
            <p:cNvSpPr txBox="1">
              <a:spLocks/>
            </p:cNvSpPr>
            <p:nvPr userDrawn="1"/>
          </p:nvSpPr>
          <p:spPr>
            <a:xfrm>
              <a:off x="6912263" y="2086339"/>
              <a:ext cx="0" cy="0"/>
            </a:xfrm>
            <a:prstGeom prst="rect">
              <a:avLst/>
            </a:prstGeom>
            <a:noFill/>
          </p:spPr>
          <p:txBody>
            <a:bodyPr wrap="none" rtlCol="0" anchor="ctr">
              <a:noAutofit/>
            </a:bodyPr>
            <a:lstStyle/>
            <a:p>
              <a:pPr algn="l"/>
              <a:r>
                <a:rPr lang="en-US" sz="4000" b="0" dirty="0">
                  <a:solidFill>
                    <a:srgbClr val="000000">
                      <a:alpha val="0"/>
                    </a:srgbClr>
                  </a:solidFill>
                </a:rPr>
                <a:t>&lt;DURATION&gt;</a:t>
              </a:r>
            </a:p>
          </p:txBody>
        </p:sp>
      </p:grpSp>
    </p:spTree>
    <p:extLst>
      <p:ext uri="{BB962C8B-B14F-4D97-AF65-F5344CB8AC3E}">
        <p14:creationId xmlns:p14="http://schemas.microsoft.com/office/powerpoint/2010/main" val="3404361246"/>
      </p:ext>
    </p:extLst>
  </p:cSld>
  <p:clrMapOvr>
    <a:masterClrMapping/>
  </p:clrMapOvr>
  <p:extLst>
    <p:ext uri="{DCECCB84-F9BA-43D5-87BE-67443E8EF086}">
      <p15:sldGuideLst xmlns:p15="http://schemas.microsoft.com/office/powerpoint/2012/main">
        <p15:guide id="1" orient="horz" pos="2160">
          <p15:clr>
            <a:srgbClr val="FBAE40"/>
          </p15:clr>
        </p15:guide>
        <p15:guide id="2" pos="1164">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cSld name="Title slide - option 1">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3AB718E9-3F82-424E-ABA2-5A93833597B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12215059" cy="6870969"/>
          </a:xfrm>
          <a:prstGeom prst="rect">
            <a:avLst/>
          </a:prstGeom>
        </p:spPr>
      </p:pic>
      <p:sp>
        <p:nvSpPr>
          <p:cNvPr id="2" name="Title 1"/>
          <p:cNvSpPr>
            <a:spLocks noGrp="1"/>
          </p:cNvSpPr>
          <p:nvPr>
            <p:ph type="ctrTitle"/>
          </p:nvPr>
        </p:nvSpPr>
        <p:spPr>
          <a:xfrm>
            <a:off x="336000" y="931200"/>
            <a:ext cx="6688048" cy="1543595"/>
          </a:xfrm>
        </p:spPr>
        <p:txBody>
          <a:bodyPr anchor="b">
            <a:normAutofit/>
          </a:bodyPr>
          <a:lstStyle>
            <a:lvl1pPr algn="l">
              <a:defRPr sz="4267">
                <a:solidFill>
                  <a:schemeClr val="bg2"/>
                </a:solidFill>
              </a:defRPr>
            </a:lvl1pPr>
          </a:lstStyle>
          <a:p>
            <a:r>
              <a:rPr lang="en-US"/>
              <a:t>Click to edit Master title style</a:t>
            </a:r>
            <a:endParaRPr lang="en-US" dirty="0"/>
          </a:p>
        </p:txBody>
      </p:sp>
      <p:sp>
        <p:nvSpPr>
          <p:cNvPr id="3" name="Subtitle 2"/>
          <p:cNvSpPr>
            <a:spLocks noGrp="1"/>
          </p:cNvSpPr>
          <p:nvPr>
            <p:ph type="subTitle" idx="1"/>
          </p:nvPr>
        </p:nvSpPr>
        <p:spPr>
          <a:xfrm>
            <a:off x="336000" y="2838735"/>
            <a:ext cx="5778197" cy="2419065"/>
          </a:xfrm>
        </p:spPr>
        <p:txBody>
          <a:bodyPr/>
          <a:lstStyle>
            <a:lvl1pPr marL="0" indent="0" algn="l">
              <a:buNone/>
              <a:defRPr sz="2400">
                <a:solidFill>
                  <a:schemeClr val="bg2"/>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8" name="Rectangle 7"/>
          <p:cNvSpPr/>
          <p:nvPr userDrawn="1"/>
        </p:nvSpPr>
        <p:spPr>
          <a:xfrm>
            <a:off x="0" y="6314365"/>
            <a:ext cx="12192000"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l" defTabSz="601118">
              <a:tabLst/>
            </a:pPr>
            <a:r>
              <a:rPr lang="fr-BE" sz="1067" dirty="0">
                <a:solidFill>
                  <a:schemeClr val="bg2"/>
                </a:solidFill>
              </a:rPr>
              <a:t>www.metoffice.gov.uk	</a:t>
            </a:r>
            <a:endParaRPr lang="en-GB" sz="1067" dirty="0">
              <a:solidFill>
                <a:schemeClr val="bg2"/>
              </a:solidFill>
            </a:endParaRPr>
          </a:p>
        </p:txBody>
      </p:sp>
      <p:sp>
        <p:nvSpPr>
          <p:cNvPr id="9" name="Rectangle 8"/>
          <p:cNvSpPr/>
          <p:nvPr userDrawn="1"/>
        </p:nvSpPr>
        <p:spPr>
          <a:xfrm>
            <a:off x="5622877" y="6314365"/>
            <a:ext cx="6569123" cy="54363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480000" rIns="480000" rtlCol="0" anchor="ctr"/>
          <a:lstStyle/>
          <a:p>
            <a:pPr algn="r" defTabSz="601118">
              <a:tabLst/>
            </a:pPr>
            <a:r>
              <a:rPr lang="fr-BE" sz="1067" dirty="0">
                <a:solidFill>
                  <a:schemeClr val="bg2"/>
                </a:solidFill>
              </a:rPr>
              <a:t>© Crown Copyright</a:t>
            </a:r>
            <a:r>
              <a:rPr lang="fr-BE" sz="1067" baseline="0" dirty="0">
                <a:solidFill>
                  <a:schemeClr val="bg2"/>
                </a:solidFill>
              </a:rPr>
              <a:t> 2022, Met Office</a:t>
            </a:r>
            <a:endParaRPr lang="en-GB" sz="1067" dirty="0">
              <a:solidFill>
                <a:schemeClr val="bg2"/>
              </a:solidFill>
            </a:endParaRPr>
          </a:p>
        </p:txBody>
      </p:sp>
      <p:pic>
        <p:nvPicPr>
          <p:cNvPr id="10" name="MO_MASTER_for_dark_backg_RBG.png"/>
          <p:cNvPicPr>
            <a:picLocks noChangeAspect="1"/>
          </p:cNvPicPr>
          <p:nvPr userDrawn="1"/>
        </p:nvPicPr>
        <p:blipFill>
          <a:blip r:embed="rId3" cstate="print"/>
          <a:stretch>
            <a:fillRect/>
          </a:stretch>
        </p:blipFill>
        <p:spPr>
          <a:xfrm>
            <a:off x="244800" y="72000"/>
            <a:ext cx="2405040" cy="754200"/>
          </a:xfrm>
          <a:prstGeom prst="rect">
            <a:avLst/>
          </a:prstGeom>
          <a:ln w="12700">
            <a:miter lim="400000"/>
          </a:ln>
        </p:spPr>
      </p:pic>
    </p:spTree>
    <p:extLst>
      <p:ext uri="{BB962C8B-B14F-4D97-AF65-F5344CB8AC3E}">
        <p14:creationId xmlns:p14="http://schemas.microsoft.com/office/powerpoint/2010/main" val="3109874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Content - 1 column">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endParaRPr lang="en-GB"/>
          </a:p>
        </p:txBody>
      </p:sp>
      <p:sp>
        <p:nvSpPr>
          <p:cNvPr id="11" name="Slide Number Placeholder 10"/>
          <p:cNvSpPr>
            <a:spLocks noGrp="1"/>
          </p:cNvSpPr>
          <p:nvPr>
            <p:ph type="sldNum" sz="quarter" idx="10"/>
          </p:nvPr>
        </p:nvSpPr>
        <p:spPr/>
        <p:txBody>
          <a:bodyPr/>
          <a:lstStyle/>
          <a:p>
            <a:fld id="{E5F9FE41-C8F9-47EF-94C3-C489748B47D0}" type="slidenum">
              <a:rPr lang="en-GB" smtClean="0"/>
              <a:pPr/>
              <a:t>‹#›</a:t>
            </a:fld>
            <a:endParaRPr lang="en-GB" dirty="0"/>
          </a:p>
        </p:txBody>
      </p:sp>
    </p:spTree>
    <p:extLst>
      <p:ext uri="{BB962C8B-B14F-4D97-AF65-F5344CB8AC3E}">
        <p14:creationId xmlns:p14="http://schemas.microsoft.com/office/powerpoint/2010/main" val="201897145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83BB4406-02B4-284F-84C5-A21F22E6BA49}"/>
              </a:ext>
            </a:extLst>
          </p:cNvPr>
          <p:cNvSpPr>
            <a:spLocks noGrp="1"/>
          </p:cNvSpPr>
          <p:nvPr>
            <p:ph type="title"/>
          </p:nvPr>
        </p:nvSpPr>
        <p:spPr>
          <a:xfrm>
            <a:off x="2549236" y="533614"/>
            <a:ext cx="9210963" cy="888786"/>
          </a:xfrm>
        </p:spPr>
        <p:txBody>
          <a:bodyPr>
            <a:normAutofit/>
          </a:bodyPr>
          <a:lstStyle>
            <a:lvl1pPr algn="l">
              <a:defRPr sz="2800"/>
            </a:lvl1pPr>
          </a:lstStyle>
          <a:p>
            <a:r>
              <a:rPr lang="en-GB"/>
              <a:t>Click to edit Master title style</a:t>
            </a:r>
            <a:endParaRPr lang="en-GB" dirty="0"/>
          </a:p>
        </p:txBody>
      </p:sp>
      <p:sp>
        <p:nvSpPr>
          <p:cNvPr id="11" name="Content Placeholder 7">
            <a:extLst>
              <a:ext uri="{FF2B5EF4-FFF2-40B4-BE49-F238E27FC236}">
                <a16:creationId xmlns:a16="http://schemas.microsoft.com/office/drawing/2014/main" id="{5FEA054A-F191-E34B-8C26-BA11F3F0C090}"/>
              </a:ext>
            </a:extLst>
          </p:cNvPr>
          <p:cNvSpPr>
            <a:spLocks noGrp="1"/>
          </p:cNvSpPr>
          <p:nvPr>
            <p:ph sz="quarter" idx="13"/>
          </p:nvPr>
        </p:nvSpPr>
        <p:spPr>
          <a:xfrm>
            <a:off x="285750" y="1627188"/>
            <a:ext cx="11474450" cy="460692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5737132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Dual content">
    <p:spTree>
      <p:nvGrpSpPr>
        <p:cNvPr id="1" name=""/>
        <p:cNvGrpSpPr/>
        <p:nvPr/>
      </p:nvGrpSpPr>
      <p:grpSpPr>
        <a:xfrm>
          <a:off x="0" y="0"/>
          <a:ext cx="0" cy="0"/>
          <a:chOff x="0" y="0"/>
          <a:chExt cx="0" cy="0"/>
        </a:xfrm>
      </p:grpSpPr>
      <p:sp>
        <p:nvSpPr>
          <p:cNvPr id="2" name="Title 1"/>
          <p:cNvSpPr>
            <a:spLocks noGrp="1"/>
          </p:cNvSpPr>
          <p:nvPr>
            <p:ph type="title"/>
          </p:nvPr>
        </p:nvSpPr>
        <p:spPr>
          <a:xfrm>
            <a:off x="2640170" y="365126"/>
            <a:ext cx="8713630" cy="1040342"/>
          </a:xfrm>
        </p:spPr>
        <p:txBody>
          <a:bodyPr/>
          <a:lstStyle>
            <a:lvl1pPr algn="l">
              <a:defRPr/>
            </a:lvl1pPr>
          </a:lstStyle>
          <a:p>
            <a:r>
              <a:rPr lang="en-GB"/>
              <a:t>Click to edit Master title style</a:t>
            </a:r>
            <a:endParaRPr lang="en-GB" dirty="0"/>
          </a:p>
        </p:txBody>
      </p:sp>
      <p:sp>
        <p:nvSpPr>
          <p:cNvPr id="3" name="Content Placeholder 2"/>
          <p:cNvSpPr>
            <a:spLocks noGrp="1"/>
          </p:cNvSpPr>
          <p:nvPr>
            <p:ph sz="half" idx="1"/>
          </p:nvPr>
        </p:nvSpPr>
        <p:spPr>
          <a:xfrm>
            <a:off x="838200" y="1608667"/>
            <a:ext cx="5181600" cy="456829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p:cNvSpPr>
            <a:spLocks noGrp="1"/>
          </p:cNvSpPr>
          <p:nvPr>
            <p:ph sz="half" idx="2"/>
          </p:nvPr>
        </p:nvSpPr>
        <p:spPr>
          <a:xfrm>
            <a:off x="6172200" y="1608667"/>
            <a:ext cx="5181600" cy="4568296"/>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27386929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2653048" y="365125"/>
            <a:ext cx="8702339" cy="1325563"/>
          </a:xfrm>
        </p:spPr>
        <p:txBody>
          <a:bodyPr/>
          <a:lstStyle>
            <a:lvl1pPr algn="l">
              <a:defRPr/>
            </a:lvl1pPr>
          </a:lstStyle>
          <a:p>
            <a:r>
              <a:rPr lang="en-GB"/>
              <a:t>Click to edit Master title style</a:t>
            </a:r>
            <a:endParaRPr lang="en-GB"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Tree>
    <p:extLst>
      <p:ext uri="{BB962C8B-B14F-4D97-AF65-F5344CB8AC3E}">
        <p14:creationId xmlns:p14="http://schemas.microsoft.com/office/powerpoint/2010/main" val="2425229372"/>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90418" y="1657926"/>
            <a:ext cx="6629400" cy="789709"/>
          </a:xfrm>
        </p:spPr>
        <p:txBody>
          <a:bodyPr anchor="t">
            <a:normAutofit/>
          </a:bodyPr>
          <a:lstStyle>
            <a:lvl1pPr algn="l">
              <a:defRPr sz="2800">
                <a:solidFill>
                  <a:schemeClr val="accent1">
                    <a:lumMod val="50000"/>
                  </a:schemeClr>
                </a:solidFill>
                <a:latin typeface="Arial" panose="020B0604020202020204" pitchFamily="34" charset="0"/>
                <a:cs typeface="Arial" panose="020B0604020202020204" pitchFamily="34" charset="0"/>
              </a:defRPr>
            </a:lvl1pPr>
          </a:lstStyle>
          <a:p>
            <a:r>
              <a:rPr lang="en-GB"/>
              <a:t>Click to edit Master title style</a:t>
            </a:r>
            <a:endParaRPr lang="en-GB" dirty="0"/>
          </a:p>
        </p:txBody>
      </p:sp>
      <p:sp>
        <p:nvSpPr>
          <p:cNvPr id="3" name="Subtitle 2"/>
          <p:cNvSpPr>
            <a:spLocks noGrp="1"/>
          </p:cNvSpPr>
          <p:nvPr>
            <p:ph type="subTitle" idx="1"/>
          </p:nvPr>
        </p:nvSpPr>
        <p:spPr>
          <a:xfrm>
            <a:off x="690418" y="3015529"/>
            <a:ext cx="5680364" cy="623598"/>
          </a:xfrm>
        </p:spPr>
        <p:txBody>
          <a:bodyPr>
            <a:normAutofit/>
          </a:bodyPr>
          <a:lstStyle>
            <a:lvl1pPr marL="0" indent="0" algn="l">
              <a:buNone/>
              <a:defRPr sz="2400">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GB" dirty="0"/>
          </a:p>
        </p:txBody>
      </p:sp>
    </p:spTree>
    <p:extLst>
      <p:ext uri="{BB962C8B-B14F-4D97-AF65-F5344CB8AC3E}">
        <p14:creationId xmlns:p14="http://schemas.microsoft.com/office/powerpoint/2010/main" val="37510102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F97420DD-2415-454D-AA0F-DBDA719CBDF3}"/>
              </a:ext>
            </a:extLst>
          </p:cNvPr>
          <p:cNvSpPr>
            <a:spLocks noGrp="1"/>
          </p:cNvSpPr>
          <p:nvPr>
            <p:ph type="title"/>
          </p:nvPr>
        </p:nvSpPr>
        <p:spPr>
          <a:xfrm>
            <a:off x="2549236" y="533614"/>
            <a:ext cx="9210963" cy="888786"/>
          </a:xfrm>
        </p:spPr>
        <p:txBody>
          <a:bodyPr>
            <a:normAutofit/>
          </a:bodyPr>
          <a:lstStyle>
            <a:lvl1pPr algn="l">
              <a:defRPr sz="2800"/>
            </a:lvl1pPr>
          </a:lstStyle>
          <a:p>
            <a:r>
              <a:rPr lang="en-GB"/>
              <a:t>Click to edit Master title style</a:t>
            </a:r>
            <a:endParaRPr lang="en-GB" dirty="0"/>
          </a:p>
        </p:txBody>
      </p:sp>
    </p:spTree>
    <p:extLst>
      <p:ext uri="{BB962C8B-B14F-4D97-AF65-F5344CB8AC3E}">
        <p14:creationId xmlns:p14="http://schemas.microsoft.com/office/powerpoint/2010/main" val="65210713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41680" y="2123676"/>
            <a:ext cx="4027169" cy="1600200"/>
          </a:xfrm>
        </p:spPr>
        <p:txBody>
          <a:bodyPr anchor="t">
            <a:normAutofit/>
          </a:bodyPr>
          <a:lstStyle>
            <a:lvl1pPr algn="l">
              <a:defRPr sz="2800"/>
            </a:lvl1pPr>
          </a:lstStyle>
          <a:p>
            <a:r>
              <a:rPr lang="en-GB" dirty="0"/>
              <a:t>Click to edit Master title style</a:t>
            </a:r>
          </a:p>
        </p:txBody>
      </p:sp>
      <p:sp>
        <p:nvSpPr>
          <p:cNvPr id="4" name="Text Placeholder 3"/>
          <p:cNvSpPr>
            <a:spLocks noGrp="1"/>
          </p:cNvSpPr>
          <p:nvPr>
            <p:ph type="body" sz="half" idx="2"/>
          </p:nvPr>
        </p:nvSpPr>
        <p:spPr>
          <a:xfrm>
            <a:off x="741680" y="3934224"/>
            <a:ext cx="4030345" cy="1934763"/>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3" name="Content Placeholder 2"/>
          <p:cNvSpPr>
            <a:spLocks noGrp="1"/>
          </p:cNvSpPr>
          <p:nvPr>
            <p:ph idx="1"/>
          </p:nvPr>
        </p:nvSpPr>
        <p:spPr>
          <a:xfrm>
            <a:off x="5183188" y="987425"/>
            <a:ext cx="6172200" cy="4873625"/>
          </a:xfrm>
        </p:spPr>
        <p:txBody>
          <a:bodyPr/>
          <a:lstStyle>
            <a:lvl1pPr>
              <a:defRPr sz="2400"/>
            </a:lvl1pPr>
            <a:lvl2pPr>
              <a:defRPr sz="2400"/>
            </a:lvl2pPr>
            <a:lvl3pPr>
              <a:defRPr sz="2400"/>
            </a:lvl3pPr>
            <a:lvl4pPr>
              <a:defRPr sz="2400"/>
            </a:lvl4pPr>
            <a:lvl5pPr>
              <a:defRPr sz="24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Tree>
    <p:extLst>
      <p:ext uri="{BB962C8B-B14F-4D97-AF65-F5344CB8AC3E}">
        <p14:creationId xmlns:p14="http://schemas.microsoft.com/office/powerpoint/2010/main" val="93037545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6A65B24-645B-1746-9651-55C209C5E25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588761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 1">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3D05C0-3CE2-46F9-86BA-958E3224BE26}"/>
              </a:ext>
            </a:extLst>
          </p:cNvPr>
          <p:cNvSpPr>
            <a:spLocks noGrp="1"/>
          </p:cNvSpPr>
          <p:nvPr>
            <p:ph type="title" hasCustomPrompt="1"/>
          </p:nvPr>
        </p:nvSpPr>
        <p:spPr/>
        <p:txBody>
          <a:bodyPr/>
          <a:lstStyle>
            <a:lvl1pPr>
              <a:defRPr>
                <a:solidFill>
                  <a:schemeClr val="bg1"/>
                </a:solidFill>
              </a:defRPr>
            </a:lvl1pPr>
          </a:lstStyle>
          <a:p>
            <a:r>
              <a:rPr lang="en-GB" dirty="0"/>
              <a:t>Divider title</a:t>
            </a:r>
          </a:p>
        </p:txBody>
      </p:sp>
      <p:sp>
        <p:nvSpPr>
          <p:cNvPr id="4" name="Text Placeholder 11">
            <a:extLst>
              <a:ext uri="{FF2B5EF4-FFF2-40B4-BE49-F238E27FC236}">
                <a16:creationId xmlns:a16="http://schemas.microsoft.com/office/drawing/2014/main" id="{35899579-6E1C-4071-BD34-4EA272180050}"/>
              </a:ext>
            </a:extLst>
          </p:cNvPr>
          <p:cNvSpPr>
            <a:spLocks noGrp="1"/>
          </p:cNvSpPr>
          <p:nvPr>
            <p:ph type="body" sz="quarter" idx="11" hasCustomPrompt="1"/>
          </p:nvPr>
        </p:nvSpPr>
        <p:spPr>
          <a:xfrm>
            <a:off x="658812" y="1811338"/>
            <a:ext cx="9021763" cy="3077766"/>
          </a:xfrm>
          <a:prstGeom prst="rect">
            <a:avLst/>
          </a:prstGeom>
        </p:spPr>
        <p:txBody>
          <a:bodyPr lIns="0" tIns="0" rIns="0" bIns="0">
            <a:noAutofit/>
          </a:bodyPr>
          <a:lstStyle>
            <a:lvl1pPr marL="0" indent="0">
              <a:lnSpc>
                <a:spcPct val="100000"/>
              </a:lnSpc>
              <a:spcBef>
                <a:spcPts val="0"/>
              </a:spcBef>
              <a:buFontTx/>
              <a:buNone/>
              <a:defRPr sz="4000">
                <a:solidFill>
                  <a:schemeClr val="bg1"/>
                </a:solidFill>
                <a:latin typeface="Times New Roman" panose="02020603050405020304" pitchFamily="18" charset="0"/>
                <a:cs typeface="Times New Roman" panose="02020603050405020304" pitchFamily="18" charset="0"/>
              </a:defRPr>
            </a:lvl1pPr>
          </a:lstStyle>
          <a:p>
            <a:pPr lvl="0"/>
            <a:r>
              <a:rPr lang="en-GB" dirty="0"/>
              <a:t>Optional 40pt value statement, 25 words</a:t>
            </a:r>
          </a:p>
        </p:txBody>
      </p:sp>
      <p:sp>
        <p:nvSpPr>
          <p:cNvPr id="5" name="Footer Placeholder 4">
            <a:extLst>
              <a:ext uri="{FF2B5EF4-FFF2-40B4-BE49-F238E27FC236}">
                <a16:creationId xmlns:a16="http://schemas.microsoft.com/office/drawing/2014/main" id="{337C615C-6A84-4A9F-BB12-FFA78DB88F6B}"/>
              </a:ext>
            </a:extLst>
          </p:cNvPr>
          <p:cNvSpPr>
            <a:spLocks noGrp="1"/>
          </p:cNvSpPr>
          <p:nvPr>
            <p:ph type="ftr" sz="quarter" idx="12"/>
          </p:nvPr>
        </p:nvSpPr>
        <p:spPr/>
        <p:txBody>
          <a:bodyPr/>
          <a:lstStyle>
            <a:lvl1pPr>
              <a:defRPr>
                <a:solidFill>
                  <a:schemeClr val="bg1"/>
                </a:solidFill>
              </a:defRPr>
            </a:lvl1pPr>
          </a:lstStyle>
          <a:p>
            <a:endParaRPr lang="en-GB" dirty="0"/>
          </a:p>
        </p:txBody>
      </p:sp>
      <p:sp>
        <p:nvSpPr>
          <p:cNvPr id="6" name="Slide Number Placeholder 5">
            <a:extLst>
              <a:ext uri="{FF2B5EF4-FFF2-40B4-BE49-F238E27FC236}">
                <a16:creationId xmlns:a16="http://schemas.microsoft.com/office/drawing/2014/main" id="{08074A84-2123-44DE-A4DD-AB014615DA3A}"/>
              </a:ext>
            </a:extLst>
          </p:cNvPr>
          <p:cNvSpPr>
            <a:spLocks noGrp="1"/>
          </p:cNvSpPr>
          <p:nvPr>
            <p:ph type="sldNum" sz="quarter" idx="13"/>
          </p:nvPr>
        </p:nvSpPr>
        <p:spPr/>
        <p:txBody>
          <a:bodyPr/>
          <a:lstStyle>
            <a:lvl1pPr>
              <a:defRPr>
                <a:solidFill>
                  <a:schemeClr val="bg1"/>
                </a:solidFill>
              </a:defRPr>
            </a:lvl1pPr>
          </a:lstStyle>
          <a:p>
            <a:fld id="{1BE232AB-0B06-425F-9ADD-32A9A3D01189}" type="slidenum">
              <a:rPr lang="en-GB" smtClean="0"/>
              <a:pPr/>
              <a:t>‹#›</a:t>
            </a:fld>
            <a:endParaRPr lang="en-GB" dirty="0"/>
          </a:p>
        </p:txBody>
      </p:sp>
      <p:pic>
        <p:nvPicPr>
          <p:cNvPr id="7" name="Graphic 6">
            <a:extLst>
              <a:ext uri="{FF2B5EF4-FFF2-40B4-BE49-F238E27FC236}">
                <a16:creationId xmlns:a16="http://schemas.microsoft.com/office/drawing/2014/main" id="{AA209F59-9D5C-4BB8-9163-D04E4093FC6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10378067" y="357164"/>
            <a:ext cx="1156709" cy="306413"/>
          </a:xfrm>
          <a:prstGeom prst="rect">
            <a:avLst/>
          </a:prstGeom>
        </p:spPr>
      </p:pic>
    </p:spTree>
    <p:extLst>
      <p:ext uri="{BB962C8B-B14F-4D97-AF65-F5344CB8AC3E}">
        <p14:creationId xmlns:p14="http://schemas.microsoft.com/office/powerpoint/2010/main" val="36840076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1A26D2-19D7-4AB5-9542-4BA174D323AB}"/>
              </a:ext>
            </a:extLst>
          </p:cNvPr>
          <p:cNvSpPr>
            <a:spLocks noGrp="1"/>
          </p:cNvSpPr>
          <p:nvPr>
            <p:ph type="title" hasCustomPrompt="1"/>
          </p:nvPr>
        </p:nvSpPr>
        <p:spPr/>
        <p:txBody>
          <a:bodyPr/>
          <a:lstStyle>
            <a:lvl1pPr>
              <a:defRPr>
                <a:solidFill>
                  <a:schemeClr val="accent1"/>
                </a:solidFill>
              </a:defRPr>
            </a:lvl1pPr>
          </a:lstStyle>
          <a:p>
            <a:r>
              <a:rPr lang="en-GB" dirty="0"/>
              <a:t>Divider title</a:t>
            </a:r>
          </a:p>
        </p:txBody>
      </p:sp>
      <p:sp>
        <p:nvSpPr>
          <p:cNvPr id="5" name="Text Placeholder 12">
            <a:extLst>
              <a:ext uri="{FF2B5EF4-FFF2-40B4-BE49-F238E27FC236}">
                <a16:creationId xmlns:a16="http://schemas.microsoft.com/office/drawing/2014/main" id="{4DE4E882-A5E4-41BB-965A-3D0AE5DB5A78}"/>
              </a:ext>
            </a:extLst>
          </p:cNvPr>
          <p:cNvSpPr>
            <a:spLocks noGrp="1"/>
          </p:cNvSpPr>
          <p:nvPr>
            <p:ph type="body" sz="quarter" idx="11" hasCustomPrompt="1"/>
          </p:nvPr>
        </p:nvSpPr>
        <p:spPr>
          <a:xfrm>
            <a:off x="658812" y="1811338"/>
            <a:ext cx="9021763" cy="3464036"/>
          </a:xfrm>
          <a:prstGeom prst="rect">
            <a:avLst/>
          </a:prstGeom>
        </p:spPr>
        <p:txBody>
          <a:bodyPr lIns="0" tIns="0" rIns="0" bIns="0">
            <a:noAutofit/>
          </a:bodyPr>
          <a:lstStyle>
            <a:lvl1pPr marL="0" indent="0">
              <a:lnSpc>
                <a:spcPct val="100000"/>
              </a:lnSpc>
              <a:spcBef>
                <a:spcPts val="0"/>
              </a:spcBef>
              <a:buFontTx/>
              <a:buNone/>
              <a:defRPr sz="4000">
                <a:latin typeface="Times New Roman" panose="02020603050405020304" pitchFamily="18" charset="0"/>
                <a:cs typeface="Times New Roman" panose="02020603050405020304" pitchFamily="18" charset="0"/>
              </a:defRPr>
            </a:lvl1pPr>
          </a:lstStyle>
          <a:p>
            <a:pPr lvl="0"/>
            <a:r>
              <a:rPr lang="en-GB" dirty="0"/>
              <a:t>Optional 40pt value statement, 25 words</a:t>
            </a:r>
          </a:p>
        </p:txBody>
      </p:sp>
      <p:sp>
        <p:nvSpPr>
          <p:cNvPr id="3" name="Footer Placeholder 2">
            <a:extLst>
              <a:ext uri="{FF2B5EF4-FFF2-40B4-BE49-F238E27FC236}">
                <a16:creationId xmlns:a16="http://schemas.microsoft.com/office/drawing/2014/main" id="{D31E0B63-90EE-4F28-BF73-5D84708C7D2D}"/>
              </a:ext>
            </a:extLst>
          </p:cNvPr>
          <p:cNvSpPr>
            <a:spLocks noGrp="1"/>
          </p:cNvSpPr>
          <p:nvPr>
            <p:ph type="ftr" sz="quarter" idx="12"/>
          </p:nvPr>
        </p:nvSpPr>
        <p:spPr/>
        <p:txBody>
          <a:bodyPr/>
          <a:lstStyle/>
          <a:p>
            <a:endParaRPr lang="en-GB" dirty="0"/>
          </a:p>
        </p:txBody>
      </p:sp>
      <p:sp>
        <p:nvSpPr>
          <p:cNvPr id="4" name="Slide Number Placeholder 3">
            <a:extLst>
              <a:ext uri="{FF2B5EF4-FFF2-40B4-BE49-F238E27FC236}">
                <a16:creationId xmlns:a16="http://schemas.microsoft.com/office/drawing/2014/main" id="{0F1492E6-8E1C-4F22-B24D-FA8A639C2DA3}"/>
              </a:ext>
            </a:extLst>
          </p:cNvPr>
          <p:cNvSpPr>
            <a:spLocks noGrp="1"/>
          </p:cNvSpPr>
          <p:nvPr>
            <p:ph type="sldNum" sz="quarter" idx="13"/>
          </p:nvPr>
        </p:nvSpPr>
        <p:spPr/>
        <p:txBody>
          <a:bodyPr/>
          <a:lstStyle/>
          <a:p>
            <a:fld id="{1BE232AB-0B06-425F-9ADD-32A9A3D01189}" type="slidenum">
              <a:rPr lang="en-GB" smtClean="0"/>
              <a:pPr/>
              <a:t>‹#›</a:t>
            </a:fld>
            <a:endParaRPr lang="en-GB" dirty="0"/>
          </a:p>
        </p:txBody>
      </p:sp>
    </p:spTree>
    <p:extLst>
      <p:ext uri="{BB962C8B-B14F-4D97-AF65-F5344CB8AC3E}">
        <p14:creationId xmlns:p14="http://schemas.microsoft.com/office/powerpoint/2010/main" val="20017689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3">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E3E8BFB-1373-49BE-87CA-3CE4F6C6253A}"/>
              </a:ext>
            </a:extLst>
          </p:cNvPr>
          <p:cNvSpPr>
            <a:spLocks noGrp="1"/>
          </p:cNvSpPr>
          <p:nvPr>
            <p:ph type="pic" sz="quarter" idx="11" hasCustomPrompt="1"/>
          </p:nvPr>
        </p:nvSpPr>
        <p:spPr>
          <a:xfrm>
            <a:off x="0" y="0"/>
            <a:ext cx="12192000" cy="6858000"/>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2" name="Title 1">
            <a:extLst>
              <a:ext uri="{FF2B5EF4-FFF2-40B4-BE49-F238E27FC236}">
                <a16:creationId xmlns:a16="http://schemas.microsoft.com/office/drawing/2014/main" id="{651C5713-6C88-4AC1-AB4A-39C8057C13B9}"/>
              </a:ext>
            </a:extLst>
          </p:cNvPr>
          <p:cNvSpPr>
            <a:spLocks noGrp="1"/>
          </p:cNvSpPr>
          <p:nvPr>
            <p:ph type="title" hasCustomPrompt="1"/>
          </p:nvPr>
        </p:nvSpPr>
        <p:spPr/>
        <p:txBody>
          <a:bodyPr/>
          <a:lstStyle>
            <a:lvl1pPr>
              <a:defRPr>
                <a:solidFill>
                  <a:schemeClr val="bg1"/>
                </a:solidFill>
              </a:defRPr>
            </a:lvl1pPr>
          </a:lstStyle>
          <a:p>
            <a:r>
              <a:rPr lang="en-GB" dirty="0"/>
              <a:t>Divider title</a:t>
            </a:r>
          </a:p>
        </p:txBody>
      </p:sp>
      <p:sp>
        <p:nvSpPr>
          <p:cNvPr id="6" name="Text Placeholder 2">
            <a:extLst>
              <a:ext uri="{FF2B5EF4-FFF2-40B4-BE49-F238E27FC236}">
                <a16:creationId xmlns:a16="http://schemas.microsoft.com/office/drawing/2014/main" id="{45F9DEB1-6029-4409-AEAC-0C89DCFA50A7}"/>
              </a:ext>
            </a:extLst>
          </p:cNvPr>
          <p:cNvSpPr>
            <a:spLocks noGrp="1"/>
          </p:cNvSpPr>
          <p:nvPr>
            <p:ph type="body" sz="quarter" idx="24" hasCustomPrompt="1"/>
          </p:nvPr>
        </p:nvSpPr>
        <p:spPr>
          <a:xfrm rot="16200000">
            <a:off x="11020588" y="5682020"/>
            <a:ext cx="914400" cy="123111"/>
          </a:xfrm>
          <a:prstGeom prst="rect">
            <a:avLst/>
          </a:prstGeom>
        </p:spPr>
        <p:txBody>
          <a:bodyPr lIns="0" tIns="0" rIns="0" bIns="0">
            <a:spAutoFit/>
          </a:bodyPr>
          <a:lstStyle>
            <a:lvl1pPr marL="0" indent="0">
              <a:buNone/>
              <a:defRPr sz="800"/>
            </a:lvl1pPr>
          </a:lstStyle>
          <a:p>
            <a:r>
              <a:rPr lang="en-GB" dirty="0"/>
              <a:t>© Copyright</a:t>
            </a:r>
          </a:p>
        </p:txBody>
      </p:sp>
      <p:sp>
        <p:nvSpPr>
          <p:cNvPr id="4" name="Footer Placeholder 3">
            <a:extLst>
              <a:ext uri="{FF2B5EF4-FFF2-40B4-BE49-F238E27FC236}">
                <a16:creationId xmlns:a16="http://schemas.microsoft.com/office/drawing/2014/main" id="{DA75E4C5-1346-42A7-B2F6-C7B0E648634A}"/>
              </a:ext>
            </a:extLst>
          </p:cNvPr>
          <p:cNvSpPr>
            <a:spLocks noGrp="1"/>
          </p:cNvSpPr>
          <p:nvPr>
            <p:ph type="ftr" sz="quarter" idx="26"/>
          </p:nvPr>
        </p:nvSpPr>
        <p:spPr/>
        <p:txBody>
          <a:bodyPr/>
          <a:lstStyle/>
          <a:p>
            <a:endParaRPr lang="en-GB" dirty="0"/>
          </a:p>
        </p:txBody>
      </p:sp>
      <p:sp>
        <p:nvSpPr>
          <p:cNvPr id="5" name="Slide Number Placeholder 4">
            <a:extLst>
              <a:ext uri="{FF2B5EF4-FFF2-40B4-BE49-F238E27FC236}">
                <a16:creationId xmlns:a16="http://schemas.microsoft.com/office/drawing/2014/main" id="{7F091808-9673-43ED-84F6-15C685FF0790}"/>
              </a:ext>
            </a:extLst>
          </p:cNvPr>
          <p:cNvSpPr>
            <a:spLocks noGrp="1"/>
          </p:cNvSpPr>
          <p:nvPr>
            <p:ph type="sldNum" sz="quarter" idx="27"/>
          </p:nvPr>
        </p:nvSpPr>
        <p:spPr/>
        <p:txBody>
          <a:bodyPr/>
          <a:lstStyle/>
          <a:p>
            <a:fld id="{1BE232AB-0B06-425F-9ADD-32A9A3D01189}" type="slidenum">
              <a:rPr lang="en-GB" smtClean="0"/>
              <a:pPr/>
              <a:t>‹#›</a:t>
            </a:fld>
            <a:endParaRPr lang="en-GB" dirty="0"/>
          </a:p>
        </p:txBody>
      </p:sp>
      <p:sp>
        <p:nvSpPr>
          <p:cNvPr id="8" name="Picture Placeholder 14">
            <a:extLst>
              <a:ext uri="{FF2B5EF4-FFF2-40B4-BE49-F238E27FC236}">
                <a16:creationId xmlns:a16="http://schemas.microsoft.com/office/drawing/2014/main" id="{6EB7FA8C-D99A-4E16-A545-60A796085B14}"/>
              </a:ext>
            </a:extLst>
          </p:cNvPr>
          <p:cNvSpPr>
            <a:spLocks noGrp="1"/>
          </p:cNvSpPr>
          <p:nvPr>
            <p:ph type="pic" sz="quarter" idx="25" hasCustomPrompt="1"/>
          </p:nvPr>
        </p:nvSpPr>
        <p:spPr>
          <a:xfrm>
            <a:off x="10375384" y="357878"/>
            <a:ext cx="1157804" cy="304111"/>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noFill/>
              </a:defRPr>
            </a:lvl1pPr>
          </a:lstStyle>
          <a:p>
            <a:endParaRPr/>
          </a:p>
        </p:txBody>
      </p:sp>
    </p:spTree>
    <p:extLst>
      <p:ext uri="{BB962C8B-B14F-4D97-AF65-F5344CB8AC3E}">
        <p14:creationId xmlns:p14="http://schemas.microsoft.com/office/powerpoint/2010/main" val="42942774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4">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1E3E8BFB-1373-49BE-87CA-3CE4F6C6253A}"/>
              </a:ext>
            </a:extLst>
          </p:cNvPr>
          <p:cNvSpPr>
            <a:spLocks noGrp="1"/>
          </p:cNvSpPr>
          <p:nvPr>
            <p:ph type="pic" sz="quarter" idx="11" hasCustomPrompt="1"/>
          </p:nvPr>
        </p:nvSpPr>
        <p:spPr>
          <a:xfrm>
            <a:off x="0" y="0"/>
            <a:ext cx="12192000" cy="6858000"/>
          </a:xfrm>
          <a:prstGeom prst="rect">
            <a:avLst/>
          </a:prstGeom>
          <a:solidFill>
            <a:schemeClr val="bg1">
              <a:lumMod val="95000"/>
            </a:schemeClr>
          </a:solidFill>
        </p:spPr>
        <p:txBody>
          <a:bodyPr tIns="504000" anchor="ctr" anchorCtr="0">
            <a:normAutofit/>
          </a:bodyPr>
          <a:lstStyle>
            <a:lvl1pPr marL="0" marR="0" indent="0" algn="ctr" defTabSz="914400" rtl="0" eaLnBrk="1" fontAlgn="auto" latinLnBrk="0" hangingPunct="1">
              <a:lnSpc>
                <a:spcPct val="80000"/>
              </a:lnSpc>
              <a:spcBef>
                <a:spcPts val="0"/>
              </a:spcBef>
              <a:spcAft>
                <a:spcPts val="0"/>
              </a:spcAft>
              <a:buClrTx/>
              <a:buSzTx/>
              <a:buFontTx/>
              <a:buNone/>
              <a:tabLst/>
              <a:defRPr sz="1800"/>
            </a:lvl1pPr>
          </a:lstStyle>
          <a:p>
            <a:r>
              <a:rPr lang="en-GB" dirty="0"/>
              <a:t>Click here and insert </a:t>
            </a:r>
            <a:br>
              <a:rPr lang="en-GB" dirty="0"/>
            </a:br>
            <a:r>
              <a:rPr lang="en-GB" dirty="0"/>
              <a:t>image from Templafy</a:t>
            </a:r>
            <a:br>
              <a:rPr lang="en-GB" dirty="0"/>
            </a:br>
            <a:r>
              <a:rPr lang="en-GB" dirty="0"/>
              <a:t>or</a:t>
            </a:r>
            <a:br>
              <a:rPr lang="en-GB" dirty="0"/>
            </a:br>
            <a:r>
              <a:rPr lang="en-GB" dirty="0"/>
              <a:t>insert via ImageTools if </a:t>
            </a:r>
            <a:br>
              <a:rPr lang="en-GB" dirty="0"/>
            </a:br>
            <a:r>
              <a:rPr lang="en-GB" dirty="0"/>
              <a:t>image is not from Templafy</a:t>
            </a:r>
          </a:p>
        </p:txBody>
      </p:sp>
      <p:sp>
        <p:nvSpPr>
          <p:cNvPr id="2" name="Title 1">
            <a:extLst>
              <a:ext uri="{FF2B5EF4-FFF2-40B4-BE49-F238E27FC236}">
                <a16:creationId xmlns:a16="http://schemas.microsoft.com/office/drawing/2014/main" id="{309D11F9-6DFD-4DD5-AFB1-67F1FD525964}"/>
              </a:ext>
            </a:extLst>
          </p:cNvPr>
          <p:cNvSpPr>
            <a:spLocks noGrp="1"/>
          </p:cNvSpPr>
          <p:nvPr>
            <p:ph type="title" hasCustomPrompt="1"/>
          </p:nvPr>
        </p:nvSpPr>
        <p:spPr/>
        <p:txBody>
          <a:bodyPr/>
          <a:lstStyle>
            <a:lvl1pPr>
              <a:defRPr/>
            </a:lvl1pPr>
          </a:lstStyle>
          <a:p>
            <a:r>
              <a:rPr lang="en-GB" dirty="0"/>
              <a:t>Divider title</a:t>
            </a:r>
          </a:p>
        </p:txBody>
      </p:sp>
      <p:sp>
        <p:nvSpPr>
          <p:cNvPr id="7" name="Text Placeholder 2">
            <a:extLst>
              <a:ext uri="{FF2B5EF4-FFF2-40B4-BE49-F238E27FC236}">
                <a16:creationId xmlns:a16="http://schemas.microsoft.com/office/drawing/2014/main" id="{16065BA4-EE90-491B-B2EE-6BB0A454D14B}"/>
              </a:ext>
            </a:extLst>
          </p:cNvPr>
          <p:cNvSpPr>
            <a:spLocks noGrp="1"/>
          </p:cNvSpPr>
          <p:nvPr>
            <p:ph type="body" sz="quarter" idx="24" hasCustomPrompt="1"/>
          </p:nvPr>
        </p:nvSpPr>
        <p:spPr>
          <a:xfrm rot="16200000">
            <a:off x="11020588" y="5682020"/>
            <a:ext cx="914400" cy="123111"/>
          </a:xfrm>
          <a:prstGeom prst="rect">
            <a:avLst/>
          </a:prstGeom>
        </p:spPr>
        <p:txBody>
          <a:bodyPr lIns="0" tIns="0" rIns="0" bIns="0">
            <a:spAutoFit/>
          </a:bodyPr>
          <a:lstStyle>
            <a:lvl1pPr marL="0" indent="0">
              <a:buNone/>
              <a:defRPr sz="800"/>
            </a:lvl1pPr>
          </a:lstStyle>
          <a:p>
            <a:r>
              <a:rPr lang="en-GB" dirty="0"/>
              <a:t>© Copyright</a:t>
            </a:r>
          </a:p>
        </p:txBody>
      </p:sp>
      <p:sp>
        <p:nvSpPr>
          <p:cNvPr id="4" name="Footer Placeholder 3">
            <a:extLst>
              <a:ext uri="{FF2B5EF4-FFF2-40B4-BE49-F238E27FC236}">
                <a16:creationId xmlns:a16="http://schemas.microsoft.com/office/drawing/2014/main" id="{07248852-0866-4A32-8068-D7E54A90AE62}"/>
              </a:ext>
            </a:extLst>
          </p:cNvPr>
          <p:cNvSpPr>
            <a:spLocks noGrp="1"/>
          </p:cNvSpPr>
          <p:nvPr>
            <p:ph type="ftr" sz="quarter" idx="26"/>
          </p:nvPr>
        </p:nvSpPr>
        <p:spPr/>
        <p:txBody>
          <a:bodyPr/>
          <a:lstStyle/>
          <a:p>
            <a:endParaRPr lang="en-GB" dirty="0"/>
          </a:p>
        </p:txBody>
      </p:sp>
      <p:sp>
        <p:nvSpPr>
          <p:cNvPr id="5" name="Slide Number Placeholder 4">
            <a:extLst>
              <a:ext uri="{FF2B5EF4-FFF2-40B4-BE49-F238E27FC236}">
                <a16:creationId xmlns:a16="http://schemas.microsoft.com/office/drawing/2014/main" id="{0513BAC3-D3BA-4C01-95C0-A58BB0B69447}"/>
              </a:ext>
            </a:extLst>
          </p:cNvPr>
          <p:cNvSpPr>
            <a:spLocks noGrp="1"/>
          </p:cNvSpPr>
          <p:nvPr>
            <p:ph type="sldNum" sz="quarter" idx="27"/>
          </p:nvPr>
        </p:nvSpPr>
        <p:spPr/>
        <p:txBody>
          <a:bodyPr/>
          <a:lstStyle/>
          <a:p>
            <a:fld id="{1BE232AB-0B06-425F-9ADD-32A9A3D01189}" type="slidenum">
              <a:rPr lang="en-GB" smtClean="0"/>
              <a:pPr/>
              <a:t>‹#›</a:t>
            </a:fld>
            <a:endParaRPr lang="en-GB" dirty="0"/>
          </a:p>
        </p:txBody>
      </p:sp>
      <p:sp>
        <p:nvSpPr>
          <p:cNvPr id="8" name="Picture Placeholder 14">
            <a:extLst>
              <a:ext uri="{FF2B5EF4-FFF2-40B4-BE49-F238E27FC236}">
                <a16:creationId xmlns:a16="http://schemas.microsoft.com/office/drawing/2014/main" id="{423205B8-0B97-426F-8EAB-1F01749E652D}"/>
              </a:ext>
            </a:extLst>
          </p:cNvPr>
          <p:cNvSpPr>
            <a:spLocks noGrp="1"/>
          </p:cNvSpPr>
          <p:nvPr>
            <p:ph type="pic" sz="quarter" idx="25" hasCustomPrompt="1"/>
          </p:nvPr>
        </p:nvSpPr>
        <p:spPr>
          <a:xfrm>
            <a:off x="10375384" y="357878"/>
            <a:ext cx="1157804" cy="304111"/>
          </a:xfrm>
          <a:prstGeom prst="rect">
            <a:avLst/>
          </a:prstGeom>
          <a:blipFill dpi="0" rotWithShape="1">
            <a:blip r:embed="rId2">
              <a:extLst>
                <a:ext uri="{96DAC541-7B7A-43D3-8B79-37D633B846F1}">
                  <asvg:svgBlip xmlns:asvg="http://schemas.microsoft.com/office/drawing/2016/SVG/main" r:embed="rId3"/>
                </a:ext>
              </a:extLst>
            </a:blip>
            <a:srcRect/>
            <a:stretch>
              <a:fillRect/>
            </a:stretch>
          </a:blipFill>
        </p:spPr>
        <p:txBody>
          <a:bodyPr/>
          <a:lstStyle>
            <a:lvl1pPr>
              <a:defRPr sz="100">
                <a:noFill/>
              </a:defRPr>
            </a:lvl1pPr>
          </a:lstStyle>
          <a:p>
            <a:endParaRPr/>
          </a:p>
        </p:txBody>
      </p:sp>
    </p:spTree>
    <p:extLst>
      <p:ext uri="{BB962C8B-B14F-4D97-AF65-F5344CB8AC3E}">
        <p14:creationId xmlns:p14="http://schemas.microsoft.com/office/powerpoint/2010/main" val="1615413748"/>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image" Target="../media/image2.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55.xml"/><Relationship Id="rId7" Type="http://schemas.openxmlformats.org/officeDocument/2006/relationships/slideLayout" Target="../slideLayouts/slideLayout59.xml"/><Relationship Id="rId2" Type="http://schemas.openxmlformats.org/officeDocument/2006/relationships/slideLayout" Target="../slideLayouts/slideLayout54.xml"/><Relationship Id="rId1" Type="http://schemas.openxmlformats.org/officeDocument/2006/relationships/slideLayout" Target="../slideLayouts/slideLayout53.xml"/><Relationship Id="rId6" Type="http://schemas.openxmlformats.org/officeDocument/2006/relationships/slideLayout" Target="../slideLayouts/slideLayout58.xml"/><Relationship Id="rId5" Type="http://schemas.openxmlformats.org/officeDocument/2006/relationships/slideLayout" Target="../slideLayouts/slideLayout57.xml"/><Relationship Id="rId4" Type="http://schemas.openxmlformats.org/officeDocument/2006/relationships/slideLayout" Target="../slideLayouts/slideLayout56.xml"/><Relationship Id="rId9" Type="http://schemas.openxmlformats.org/officeDocument/2006/relationships/image" Target="../media/image20.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03938E2E-8C9F-4F09-9079-71FF3E9BD80E}"/>
              </a:ext>
            </a:extLst>
          </p:cNvPr>
          <p:cNvSpPr>
            <a:spLocks noGrp="1"/>
          </p:cNvSpPr>
          <p:nvPr>
            <p:ph type="ftr" sz="quarter" idx="3"/>
          </p:nvPr>
        </p:nvSpPr>
        <p:spPr>
          <a:xfrm>
            <a:off x="658812" y="6498000"/>
            <a:ext cx="5322887" cy="180000"/>
          </a:xfrm>
          <a:prstGeom prst="rect">
            <a:avLst/>
          </a:prstGeom>
        </p:spPr>
        <p:txBody>
          <a:bodyPr vert="horz" lIns="0" tIns="0" rIns="0" bIns="0" rtlCol="0" anchor="ctr"/>
          <a:lstStyle>
            <a:lvl1pPr algn="l">
              <a:defRPr sz="1000">
                <a:solidFill>
                  <a:schemeClr val="tx1"/>
                </a:solidFill>
              </a:defRPr>
            </a:lvl1pPr>
          </a:lstStyle>
          <a:p>
            <a:endParaRPr lang="en-GB" dirty="0"/>
          </a:p>
        </p:txBody>
      </p:sp>
      <p:sp>
        <p:nvSpPr>
          <p:cNvPr id="5" name="Slide Number Placeholder 4">
            <a:extLst>
              <a:ext uri="{FF2B5EF4-FFF2-40B4-BE49-F238E27FC236}">
                <a16:creationId xmlns:a16="http://schemas.microsoft.com/office/drawing/2014/main" id="{39A6AA5B-F5BE-4B46-AFAB-A6B720BD0A84}"/>
              </a:ext>
            </a:extLst>
          </p:cNvPr>
          <p:cNvSpPr>
            <a:spLocks noGrp="1"/>
          </p:cNvSpPr>
          <p:nvPr>
            <p:ph type="sldNum" sz="quarter" idx="4"/>
          </p:nvPr>
        </p:nvSpPr>
        <p:spPr>
          <a:xfrm>
            <a:off x="11070697" y="6498000"/>
            <a:ext cx="462491" cy="180000"/>
          </a:xfrm>
          <a:prstGeom prst="rect">
            <a:avLst/>
          </a:prstGeom>
        </p:spPr>
        <p:txBody>
          <a:bodyPr vert="horz" lIns="0" tIns="0" rIns="0" bIns="0" rtlCol="0" anchor="ctr"/>
          <a:lstStyle>
            <a:lvl1pPr algn="r">
              <a:defRPr sz="1000">
                <a:solidFill>
                  <a:schemeClr val="tx1"/>
                </a:solidFill>
              </a:defRPr>
            </a:lvl1pPr>
          </a:lstStyle>
          <a:p>
            <a:fld id="{1BE232AB-0B06-425F-9ADD-32A9A3D01189}" type="slidenum">
              <a:rPr lang="en-GB" smtClean="0"/>
              <a:pPr/>
              <a:t>‹#›</a:t>
            </a:fld>
            <a:endParaRPr lang="en-GB" dirty="0"/>
          </a:p>
        </p:txBody>
      </p:sp>
      <p:sp>
        <p:nvSpPr>
          <p:cNvPr id="7" name="Title Placeholder 6">
            <a:extLst>
              <a:ext uri="{FF2B5EF4-FFF2-40B4-BE49-F238E27FC236}">
                <a16:creationId xmlns:a16="http://schemas.microsoft.com/office/drawing/2014/main" id="{33D9DB0A-A808-4CCE-8146-B93E74E01D9C}"/>
              </a:ext>
            </a:extLst>
          </p:cNvPr>
          <p:cNvSpPr>
            <a:spLocks noGrp="1"/>
          </p:cNvSpPr>
          <p:nvPr>
            <p:ph type="title"/>
          </p:nvPr>
        </p:nvSpPr>
        <p:spPr>
          <a:xfrm>
            <a:off x="658811" y="657225"/>
            <a:ext cx="9021764" cy="532800"/>
          </a:xfrm>
          <a:prstGeom prst="rect">
            <a:avLst/>
          </a:prstGeom>
        </p:spPr>
        <p:txBody>
          <a:bodyPr vert="horz" lIns="0" tIns="0" rIns="0" bIns="0" rtlCol="0" anchor="t">
            <a:noAutofit/>
          </a:bodyPr>
          <a:lstStyle/>
          <a:p>
            <a:r>
              <a:rPr lang="en-GB" dirty="0"/>
              <a:t>Click to edit Master title style</a:t>
            </a:r>
          </a:p>
        </p:txBody>
      </p:sp>
      <p:sp>
        <p:nvSpPr>
          <p:cNvPr id="8" name="Text Placeholder 7">
            <a:extLst>
              <a:ext uri="{FF2B5EF4-FFF2-40B4-BE49-F238E27FC236}">
                <a16:creationId xmlns:a16="http://schemas.microsoft.com/office/drawing/2014/main" id="{65B9491A-5371-4C44-BBE4-EB722D183385}"/>
              </a:ext>
            </a:extLst>
          </p:cNvPr>
          <p:cNvSpPr>
            <a:spLocks noGrp="1"/>
          </p:cNvSpPr>
          <p:nvPr>
            <p:ph type="body" idx="1"/>
          </p:nvPr>
        </p:nvSpPr>
        <p:spPr>
          <a:xfrm>
            <a:off x="658812" y="1810800"/>
            <a:ext cx="10874375" cy="4355050"/>
          </a:xfrm>
          <a:prstGeom prst="rect">
            <a:avLst/>
          </a:prstGeom>
        </p:spPr>
        <p:txBody>
          <a:bodyPr vert="horz" lIns="0" tIns="0" rIns="0" bIns="0" rtlCol="0">
            <a:noAutofit/>
          </a:bodyPr>
          <a:lstStyle/>
          <a:p>
            <a:pPr lvl="0"/>
            <a:r>
              <a:rPr lang="en-GB" dirty="0"/>
              <a:t>First level</a:t>
            </a:r>
          </a:p>
          <a:p>
            <a:pPr lvl="1"/>
            <a:r>
              <a:rPr lang="en-GB" dirty="0"/>
              <a:t>Second level</a:t>
            </a:r>
          </a:p>
          <a:p>
            <a:pPr lvl="2"/>
            <a:r>
              <a:rPr lang="en-GB" dirty="0"/>
              <a:t>Third level</a:t>
            </a:r>
          </a:p>
          <a:p>
            <a:pPr lvl="3"/>
            <a:r>
              <a:rPr lang="en-GB" dirty="0"/>
              <a:t>Fourth level</a:t>
            </a:r>
          </a:p>
          <a:p>
            <a:pPr lvl="4"/>
            <a:r>
              <a:rPr lang="en-GB" dirty="0"/>
              <a:t>Fifth level</a:t>
            </a:r>
          </a:p>
          <a:p>
            <a:pPr lvl="5"/>
            <a:r>
              <a:rPr lang="en-GB" dirty="0"/>
              <a:t>Sixth level</a:t>
            </a:r>
          </a:p>
          <a:p>
            <a:pPr lvl="6"/>
            <a:r>
              <a:rPr lang="en-GB" dirty="0"/>
              <a:t>Seventh level</a:t>
            </a:r>
          </a:p>
          <a:p>
            <a:pPr lvl="7"/>
            <a:r>
              <a:rPr lang="en-GB" dirty="0"/>
              <a:t>Eight level</a:t>
            </a:r>
          </a:p>
          <a:p>
            <a:pPr lvl="8"/>
            <a:r>
              <a:rPr lang="en-GB" dirty="0"/>
              <a:t>Ninth level</a:t>
            </a:r>
          </a:p>
        </p:txBody>
      </p:sp>
      <p:pic>
        <p:nvPicPr>
          <p:cNvPr id="6" name="Graphic 5">
            <a:extLst>
              <a:ext uri="{FF2B5EF4-FFF2-40B4-BE49-F238E27FC236}">
                <a16:creationId xmlns:a16="http://schemas.microsoft.com/office/drawing/2014/main" id="{2ECF81F8-0FF8-428B-8FBC-B2925CACD956}"/>
              </a:ext>
            </a:extLst>
          </p:cNvPr>
          <p:cNvPicPr>
            <a:picLocks noChangeAspect="1"/>
          </p:cNvPicPr>
          <p:nvPr userDrawn="1"/>
        </p:nvPicPr>
        <p:blipFill>
          <a:blip r:embed="rId54">
            <a:extLst>
              <a:ext uri="{96DAC541-7B7A-43D3-8B79-37D633B846F1}">
                <asvg:svgBlip xmlns:asvg="http://schemas.microsoft.com/office/drawing/2016/SVG/main" r:embed="rId55"/>
              </a:ext>
            </a:extLst>
          </a:blip>
          <a:stretch>
            <a:fillRect/>
          </a:stretch>
        </p:blipFill>
        <p:spPr>
          <a:xfrm>
            <a:off x="10378067" y="357164"/>
            <a:ext cx="1156709" cy="306413"/>
          </a:xfrm>
          <a:prstGeom prst="rect">
            <a:avLst/>
          </a:prstGeom>
        </p:spPr>
      </p:pic>
      <p:sp>
        <p:nvSpPr>
          <p:cNvPr id="2" name="MSIPCMContentMarking" descr="{&quot;HashCode&quot;:1231056682,&quot;Placement&quot;:&quot;Footer&quot;,&quot;Top&quot;:516.65155,&quot;Left&quot;:437.819916,&quot;SlideWidth&quot;:960,&quot;SlideHeight&quot;:540}">
            <a:extLst>
              <a:ext uri="{FF2B5EF4-FFF2-40B4-BE49-F238E27FC236}">
                <a16:creationId xmlns:a16="http://schemas.microsoft.com/office/drawing/2014/main" id="{87B699C1-F00B-4543-9F83-43A79326CFBC}"/>
              </a:ext>
            </a:extLst>
          </p:cNvPr>
          <p:cNvSpPr txBox="1"/>
          <p:nvPr userDrawn="1"/>
        </p:nvSpPr>
        <p:spPr>
          <a:xfrm>
            <a:off x="5560313" y="6561475"/>
            <a:ext cx="1071374" cy="296525"/>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endParaRPr lang="en-GB" sz="1200" dirty="0" err="1">
              <a:solidFill>
                <a:srgbClr val="008000"/>
              </a:solidFill>
              <a:latin typeface="Calibri" panose="020F0502020204030204" pitchFamily="34" charset="0"/>
            </a:endParaRPr>
          </a:p>
        </p:txBody>
      </p:sp>
    </p:spTree>
    <p:extLst>
      <p:ext uri="{BB962C8B-B14F-4D97-AF65-F5344CB8AC3E}">
        <p14:creationId xmlns:p14="http://schemas.microsoft.com/office/powerpoint/2010/main" val="4280078460"/>
      </p:ext>
    </p:extLst>
  </p:cSld>
  <p:clrMap bg1="lt1" tx1="dk1" bg2="lt2" tx2="dk2" accent1="accent1" accent2="accent2" accent3="accent3" accent4="accent4" accent5="accent5" accent6="accent6" hlink="hlink" folHlink="folHlink"/>
  <p:sldLayoutIdLst>
    <p:sldLayoutId id="2147483776" r:id="rId1"/>
    <p:sldLayoutId id="2147483699" r:id="rId2"/>
    <p:sldLayoutId id="2147483650" r:id="rId3"/>
    <p:sldLayoutId id="2147483751" r:id="rId4"/>
    <p:sldLayoutId id="2147483908" r:id="rId5"/>
    <p:sldLayoutId id="2147483664" r:id="rId6"/>
    <p:sldLayoutId id="2147483663" r:id="rId7"/>
    <p:sldLayoutId id="2147483691" r:id="rId8"/>
    <p:sldLayoutId id="2147483690" r:id="rId9"/>
    <p:sldLayoutId id="2147483791" r:id="rId10"/>
    <p:sldLayoutId id="2147483792" r:id="rId11"/>
    <p:sldLayoutId id="2147483840" r:id="rId12"/>
    <p:sldLayoutId id="2147483923" r:id="rId13"/>
    <p:sldLayoutId id="2147483825" r:id="rId14"/>
    <p:sldLayoutId id="2147483928" r:id="rId15"/>
    <p:sldLayoutId id="2147483929" r:id="rId16"/>
    <p:sldLayoutId id="2147483890" r:id="rId17"/>
    <p:sldLayoutId id="2147483920" r:id="rId18"/>
    <p:sldLayoutId id="2147483926" r:id="rId19"/>
    <p:sldLayoutId id="2147483930" r:id="rId20"/>
    <p:sldLayoutId id="2147483927" r:id="rId21"/>
    <p:sldLayoutId id="2147483827" r:id="rId22"/>
    <p:sldLayoutId id="2147483912" r:id="rId23"/>
    <p:sldLayoutId id="2147483913" r:id="rId24"/>
    <p:sldLayoutId id="2147483914" r:id="rId25"/>
    <p:sldLayoutId id="2147483838" r:id="rId26"/>
    <p:sldLayoutId id="2147483836" r:id="rId27"/>
    <p:sldLayoutId id="2147483837" r:id="rId28"/>
    <p:sldLayoutId id="2147483921" r:id="rId29"/>
    <p:sldLayoutId id="2147483917" r:id="rId30"/>
    <p:sldLayoutId id="2147483916" r:id="rId31"/>
    <p:sldLayoutId id="2147483925" r:id="rId32"/>
    <p:sldLayoutId id="2147483918" r:id="rId33"/>
    <p:sldLayoutId id="2147483924" r:id="rId34"/>
    <p:sldLayoutId id="2147483922" r:id="rId35"/>
    <p:sldLayoutId id="2147483919" r:id="rId36"/>
    <p:sldLayoutId id="2147483867" r:id="rId37"/>
    <p:sldLayoutId id="2147483868" r:id="rId38"/>
    <p:sldLayoutId id="2147483869" r:id="rId39"/>
    <p:sldLayoutId id="2147483870" r:id="rId40"/>
    <p:sldLayoutId id="2147483871" r:id="rId41"/>
    <p:sldLayoutId id="2147483882" r:id="rId42"/>
    <p:sldLayoutId id="2147483883" r:id="rId43"/>
    <p:sldLayoutId id="2147483910" r:id="rId44"/>
    <p:sldLayoutId id="2147483911" r:id="rId45"/>
    <p:sldLayoutId id="2147483884" r:id="rId46"/>
    <p:sldLayoutId id="2147483885" r:id="rId47"/>
    <p:sldLayoutId id="2147483909" r:id="rId48"/>
    <p:sldLayoutId id="2147483931" r:id="rId49"/>
    <p:sldLayoutId id="2147483932" r:id="rId50"/>
    <p:sldLayoutId id="2147483933" r:id="rId51"/>
    <p:sldLayoutId id="2147483934" r:id="rId52"/>
  </p:sldLayoutIdLst>
  <p:hf sldNum="0" hdr="0" ftr="0" dt="0"/>
  <p:txStyles>
    <p:titleStyle>
      <a:lvl1pPr algn="l" defTabSz="914400" rtl="0" eaLnBrk="1" latinLnBrk="0" hangingPunct="1">
        <a:lnSpc>
          <a:spcPts val="4400"/>
        </a:lnSpc>
        <a:spcBef>
          <a:spcPct val="0"/>
        </a:spcBef>
        <a:buNone/>
        <a:defRPr lang="en-AU" sz="4000" kern="1200" dirty="0" smtClean="0">
          <a:solidFill>
            <a:schemeClr val="tx1"/>
          </a:solidFill>
          <a:latin typeface="+mj-lt"/>
          <a:ea typeface="+mj-ea"/>
          <a:cs typeface="Times New Roman" panose="02020603050405020304" pitchFamily="18" charset="0"/>
        </a:defRPr>
      </a:lvl1pPr>
    </p:titleStyle>
    <p:bodyStyle>
      <a:lvl1pPr marL="360000" indent="-360000" algn="l" defTabSz="914400" rtl="0" eaLnBrk="1" latinLnBrk="0" hangingPunct="1">
        <a:lnSpc>
          <a:spcPct val="100000"/>
        </a:lnSpc>
        <a:spcBef>
          <a:spcPts val="0"/>
        </a:spcBef>
        <a:spcAft>
          <a:spcPts val="900"/>
        </a:spcAft>
        <a:buFont typeface="Arial" panose="020B0604020202020204" pitchFamily="34" charset="0"/>
        <a:buChar char="•"/>
        <a:defRPr sz="2800" kern="1200">
          <a:solidFill>
            <a:schemeClr val="tx1"/>
          </a:solidFill>
          <a:latin typeface="+mn-lt"/>
          <a:ea typeface="+mn-ea"/>
          <a:cs typeface="+mn-cs"/>
        </a:defRPr>
      </a:lvl1pPr>
      <a:lvl2pPr marL="720000" indent="-360000" algn="l" defTabSz="914400" rtl="0" eaLnBrk="1" latinLnBrk="0" hangingPunct="1">
        <a:lnSpc>
          <a:spcPct val="100000"/>
        </a:lnSpc>
        <a:spcBef>
          <a:spcPts val="0"/>
        </a:spcBef>
        <a:spcAft>
          <a:spcPts val="900"/>
        </a:spcAft>
        <a:buFont typeface="Times New Roman" panose="02020603050405020304" pitchFamily="18" charset="0"/>
        <a:buChar char="–"/>
        <a:defRPr sz="2800" kern="1200">
          <a:solidFill>
            <a:schemeClr val="tx1"/>
          </a:solidFill>
          <a:latin typeface="+mn-lt"/>
          <a:ea typeface="+mn-ea"/>
          <a:cs typeface="+mn-cs"/>
        </a:defRPr>
      </a:lvl2pPr>
      <a:lvl3pPr marL="0" indent="0" algn="l" defTabSz="914400" rtl="0" eaLnBrk="1" latinLnBrk="0" hangingPunct="1">
        <a:lnSpc>
          <a:spcPct val="100000"/>
        </a:lnSpc>
        <a:spcBef>
          <a:spcPts val="0"/>
        </a:spcBef>
        <a:spcAft>
          <a:spcPts val="900"/>
        </a:spcAft>
        <a:buFont typeface="Arial" panose="020B0604020202020204" pitchFamily="34" charset="0"/>
        <a:buChar char="​"/>
        <a:defRPr sz="280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900"/>
        </a:spcAft>
        <a:buFont typeface="Arial" panose="020B0604020202020204" pitchFamily="34" charset="0"/>
        <a:buChar char="​"/>
        <a:defRPr sz="2800" b="0" kern="1200">
          <a:solidFill>
            <a:schemeClr val="accent1"/>
          </a:solidFill>
          <a:latin typeface="+mj-lt"/>
          <a:ea typeface="+mn-ea"/>
          <a:cs typeface="Arial" panose="020B0604020202020204" pitchFamily="34" charset="0"/>
        </a:defRPr>
      </a:lvl4pPr>
      <a:lvl5pPr marL="0" indent="0" algn="l" defTabSz="914400" rtl="0" eaLnBrk="1" latinLnBrk="0" hangingPunct="1">
        <a:lnSpc>
          <a:spcPct val="100000"/>
        </a:lnSpc>
        <a:spcBef>
          <a:spcPts val="0"/>
        </a:spcBef>
        <a:spcAft>
          <a:spcPts val="900"/>
        </a:spcAft>
        <a:buFont typeface="Arial" panose="020B0604020202020204" pitchFamily="34" charset="0"/>
        <a:buChar char="​"/>
        <a:defRPr sz="2000"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900"/>
        </a:spcAft>
        <a:buFont typeface="Arial" panose="020B0604020202020204" pitchFamily="34" charset="0"/>
        <a:buChar char="​"/>
        <a:defRPr sz="1600" b="0" kern="1200">
          <a:solidFill>
            <a:schemeClr val="accent1"/>
          </a:solidFill>
          <a:latin typeface="+mn-lt"/>
          <a:ea typeface="+mn-ea"/>
          <a:cs typeface="Arial" panose="020B0604020202020204" pitchFamily="34" charset="0"/>
        </a:defRPr>
      </a:lvl6pPr>
      <a:lvl7pPr marL="0" indent="0" algn="l" defTabSz="914400" rtl="0" eaLnBrk="1" latinLnBrk="0" hangingPunct="1">
        <a:lnSpc>
          <a:spcPct val="100000"/>
        </a:lnSpc>
        <a:spcBef>
          <a:spcPts val="0"/>
        </a:spcBef>
        <a:spcAft>
          <a:spcPts val="900"/>
        </a:spcAft>
        <a:buFont typeface="Arial" panose="020B0604020202020204" pitchFamily="34" charset="0"/>
        <a:buChar char="​"/>
        <a:defRPr sz="1600" b="1" kern="1200">
          <a:solidFill>
            <a:schemeClr val="accent1"/>
          </a:solidFill>
          <a:latin typeface="Arial" panose="020B0604020202020204" pitchFamily="34" charset="0"/>
          <a:ea typeface="+mn-ea"/>
          <a:cs typeface="Arial" panose="020B0604020202020204" pitchFamily="34" charset="0"/>
        </a:defRPr>
      </a:lvl7pPr>
      <a:lvl8pPr marL="0" indent="0" algn="l" defTabSz="914400" rtl="0" eaLnBrk="1" latinLnBrk="0" hangingPunct="1">
        <a:lnSpc>
          <a:spcPct val="100000"/>
        </a:lnSpc>
        <a:spcBef>
          <a:spcPts val="0"/>
        </a:spcBef>
        <a:spcAft>
          <a:spcPts val="900"/>
        </a:spcAft>
        <a:buFont typeface="Arial" panose="020B0604020202020204" pitchFamily="34" charset="0"/>
        <a:buChar char="​"/>
        <a:defRPr sz="1600" b="0" kern="1200">
          <a:solidFill>
            <a:schemeClr val="tx1"/>
          </a:solidFill>
          <a:latin typeface="+mn-lt"/>
          <a:ea typeface="+mn-ea"/>
          <a:cs typeface="Arial" panose="020B0604020202020204" pitchFamily="34" charset="0"/>
        </a:defRPr>
      </a:lvl8pPr>
      <a:lvl9pPr marL="0" indent="0" algn="l" defTabSz="914400" rtl="0" eaLnBrk="1" latinLnBrk="0" hangingPunct="1">
        <a:lnSpc>
          <a:spcPts val="1400"/>
        </a:lnSpc>
        <a:spcBef>
          <a:spcPts val="0"/>
        </a:spcBef>
        <a:spcAft>
          <a:spcPts val="900"/>
        </a:spcAft>
        <a:buFont typeface="Arial" panose="020B0604020202020204"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415" userDrawn="1">
          <p15:clr>
            <a:srgbClr val="F26B43"/>
          </p15:clr>
        </p15:guide>
        <p15:guide id="4" orient="horz" pos="414" userDrawn="1">
          <p15:clr>
            <a:srgbClr val="F26B43"/>
          </p15:clr>
        </p15:guide>
        <p15:guide id="5" pos="1435" userDrawn="1">
          <p15:clr>
            <a:srgbClr val="F26B43"/>
          </p15:clr>
        </p15:guide>
        <p15:guide id="6" pos="1580" userDrawn="1">
          <p15:clr>
            <a:srgbClr val="F26B43"/>
          </p15:clr>
        </p15:guide>
        <p15:guide id="7" pos="2601" userDrawn="1">
          <p15:clr>
            <a:srgbClr val="F26B43"/>
          </p15:clr>
        </p15:guide>
        <p15:guide id="8" pos="2746" userDrawn="1">
          <p15:clr>
            <a:srgbClr val="F26B43"/>
          </p15:clr>
        </p15:guide>
        <p15:guide id="9" pos="3766" userDrawn="1">
          <p15:clr>
            <a:srgbClr val="F26B43"/>
          </p15:clr>
        </p15:guide>
        <p15:guide id="10" pos="3911" userDrawn="1">
          <p15:clr>
            <a:srgbClr val="F26B43"/>
          </p15:clr>
        </p15:guide>
        <p15:guide id="11" pos="4932" userDrawn="1">
          <p15:clr>
            <a:srgbClr val="F26B43"/>
          </p15:clr>
        </p15:guide>
        <p15:guide id="12" pos="5077" userDrawn="1">
          <p15:clr>
            <a:srgbClr val="F26B43"/>
          </p15:clr>
        </p15:guide>
        <p15:guide id="13" pos="6098" userDrawn="1">
          <p15:clr>
            <a:srgbClr val="F26B43"/>
          </p15:clr>
        </p15:guide>
        <p15:guide id="14" pos="6243" userDrawn="1">
          <p15:clr>
            <a:srgbClr val="F26B43"/>
          </p15:clr>
        </p15:guide>
        <p15:guide id="15" pos="7263" userDrawn="1">
          <p15:clr>
            <a:srgbClr val="F26B43"/>
          </p15:clr>
        </p15:guide>
        <p15:guide id="17" orient="horz" pos="1141" userDrawn="1">
          <p15:clr>
            <a:srgbClr val="F26B43"/>
          </p15:clr>
        </p15:guide>
        <p15:guide id="18" orient="horz" pos="2160" userDrawn="1">
          <p15:clr>
            <a:srgbClr val="F26B43"/>
          </p15:clr>
        </p15:guide>
        <p15:guide id="19" orient="horz" pos="388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11800" y="681037"/>
            <a:ext cx="5842000" cy="1009651"/>
          </a:xfrm>
          <a:prstGeom prst="rect">
            <a:avLst/>
          </a:prstGeom>
        </p:spPr>
        <p:txBody>
          <a:bodyPr vert="horz" lIns="91440" tIns="45720" rIns="91440" bIns="45720" rtlCol="0" anchor="t">
            <a:normAutofit/>
          </a:bodyPr>
          <a:lstStyle/>
          <a:p>
            <a:r>
              <a:rPr lang="en-GB"/>
              <a:t>Click to edit Master title style</a:t>
            </a:r>
            <a:endParaRPr lang="en-GB"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GB"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F624FB1-CB24-4B4C-BFD4-AD276D9A4059}" type="datetimeFigureOut">
              <a:rPr lang="en-GB" smtClean="0"/>
              <a:t>09/08/2022</a:t>
            </a:fld>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19F3F6-C255-4AC5-91C2-3F61B6509B36}" type="slidenum">
              <a:rPr lang="en-GB" smtClean="0"/>
              <a:t>‹#›</a:t>
            </a:fld>
            <a:endParaRPr lang="en-GB"/>
          </a:p>
        </p:txBody>
      </p:sp>
      <p:pic>
        <p:nvPicPr>
          <p:cNvPr id="9" name="Picture 8">
            <a:extLst>
              <a:ext uri="{FF2B5EF4-FFF2-40B4-BE49-F238E27FC236}">
                <a16:creationId xmlns:a16="http://schemas.microsoft.com/office/drawing/2014/main" id="{46262A0F-9E49-6B4D-94F3-647B33A25AE7}"/>
              </a:ext>
              <a:ext uri="{C183D7F6-B498-43B3-948B-1728B52AA6E4}">
                <adec:decorative xmlns:adec="http://schemas.microsoft.com/office/drawing/2017/decorative" val="1"/>
              </a:ext>
            </a:extLst>
          </p:cNvPr>
          <p:cNvPicPr>
            <a:picLocks noChangeAspect="1"/>
          </p:cNvPicPr>
          <p:nvPr userDrawn="1"/>
        </p:nvPicPr>
        <p:blipFill>
          <a:blip r:embed="rId9">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5" name="MSIPCMContentMarking" descr="{&quot;HashCode&quot;:1231056682,&quot;Placement&quot;:&quot;Footer&quot;,&quot;Top&quot;:516.65155,&quot;Left&quot;:437.819916,&quot;SlideWidth&quot;:960,&quot;SlideHeight&quot;:540}">
            <a:extLst>
              <a:ext uri="{FF2B5EF4-FFF2-40B4-BE49-F238E27FC236}">
                <a16:creationId xmlns:a16="http://schemas.microsoft.com/office/drawing/2014/main" id="{D7475C32-ADA5-426D-8B8F-6EA1AD54CA83}"/>
              </a:ext>
            </a:extLst>
          </p:cNvPr>
          <p:cNvSpPr txBox="1"/>
          <p:nvPr userDrawn="1"/>
        </p:nvSpPr>
        <p:spPr>
          <a:xfrm>
            <a:off x="5560313" y="6561475"/>
            <a:ext cx="1071374" cy="296525"/>
          </a:xfrm>
          <a:prstGeom prst="rect">
            <a:avLst/>
          </a:prstGeom>
          <a:noFill/>
        </p:spPr>
        <p:txBody>
          <a:bodyPr vert="horz" wrap="square" lIns="0" tIns="0" rIns="0" bIns="0" rtlCol="0" anchor="ctr" anchorCtr="1">
            <a:spAutoFit/>
          </a:bodyPr>
          <a:lstStyle/>
          <a:p>
            <a:pPr algn="ctr">
              <a:spcBef>
                <a:spcPts val="0"/>
              </a:spcBef>
              <a:spcAft>
                <a:spcPts val="0"/>
              </a:spcAft>
            </a:pPr>
            <a:r>
              <a:rPr lang="en-GB" sz="1200">
                <a:solidFill>
                  <a:srgbClr val="008000"/>
                </a:solidFill>
                <a:latin typeface="Calibri" panose="020F0502020204030204" pitchFamily="34" charset="0"/>
              </a:rPr>
              <a:t>Internal Use</a:t>
            </a:r>
          </a:p>
        </p:txBody>
      </p:sp>
    </p:spTree>
    <p:extLst>
      <p:ext uri="{BB962C8B-B14F-4D97-AF65-F5344CB8AC3E}">
        <p14:creationId xmlns:p14="http://schemas.microsoft.com/office/powerpoint/2010/main" val="232515504"/>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Lst>
  <p:txStyles>
    <p:titleStyle>
      <a:lvl1pPr algn="r" defTabSz="914400" rtl="0" eaLnBrk="1" latinLnBrk="0" hangingPunct="1">
        <a:lnSpc>
          <a:spcPct val="90000"/>
        </a:lnSpc>
        <a:spcBef>
          <a:spcPct val="0"/>
        </a:spcBef>
        <a:buNone/>
        <a:defRPr sz="2800" b="1" kern="1200">
          <a:solidFill>
            <a:schemeClr val="accent1">
              <a:lumMod val="50000"/>
            </a:schemeClr>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accent1">
              <a:lumMod val="50000"/>
            </a:schemeClr>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50000"/>
            </a:schemeClr>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50000"/>
            </a:schemeClr>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50000"/>
            </a:schemeClr>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accent1">
              <a:lumMod val="50000"/>
            </a:schemeClr>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customXml" Target="../../customXml/item19.xml"/><Relationship Id="rId1" Type="http://schemas.openxmlformats.org/officeDocument/2006/relationships/customXml" Target="../../customXml/item18.xml"/></Relationships>
</file>

<file path=ppt/slides/_rels/slide10.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6.xml"/><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52.xml"/><Relationship Id="rId4" Type="http://schemas.openxmlformats.org/officeDocument/2006/relationships/hyperlink" Target="https://doi.org/10.1002/qj.3135" TargetMode="Externa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2.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4.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4.xml"/><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54.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55.xml"/></Relationships>
</file>

<file path=ppt/slides/_rels/slide1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5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ustomXml" Target="../../customXml/item21.xml"/><Relationship Id="rId1" Type="http://schemas.openxmlformats.org/officeDocument/2006/relationships/customXml" Target="../../customXml/item20.xml"/><Relationship Id="rId4"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customXml" Target="../../customXml/item31.xml"/><Relationship Id="rId1" Type="http://schemas.openxmlformats.org/officeDocument/2006/relationships/customXml" Target="../../customXml/item30.xml"/><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5.xml"/><Relationship Id="rId5" Type="http://schemas.openxmlformats.org/officeDocument/2006/relationships/image" Target="../media/image24.png"/><Relationship Id="rId4" Type="http://schemas.openxmlformats.org/officeDocument/2006/relationships/image" Target="../media/image2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customXml" Target="../../customXml/item33.xml"/><Relationship Id="rId1" Type="http://schemas.openxmlformats.org/officeDocument/2006/relationships/customXml" Target="../../customXml/item3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ustomXml" Target="../../customXml/item23.xml"/><Relationship Id="rId1" Type="http://schemas.openxmlformats.org/officeDocument/2006/relationships/customXml" Target="../../customXml/item2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notesSlide" Target="../notesSlides/notesSlide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ustomXml" Target="../../customXml/item25.xml"/><Relationship Id="rId1" Type="http://schemas.openxmlformats.org/officeDocument/2006/relationships/customXml" Target="../../customXml/item24.xml"/><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ustomXml" Target="../../customXml/item27.xml"/><Relationship Id="rId1" Type="http://schemas.openxmlformats.org/officeDocument/2006/relationships/customXml" Target="../../customXml/item26.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ustomXml" Target="../../customXml/item29.xml"/><Relationship Id="rId1" Type="http://schemas.openxmlformats.org/officeDocument/2006/relationships/customXml" Target="../../customXml/item28.xml"/><Relationship Id="rId5" Type="http://schemas.openxmlformats.org/officeDocument/2006/relationships/image" Target="../media/image29.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8D80360-5E8F-49E2-863D-43A3D7FC28A8}"/>
              </a:ext>
            </a:extLst>
          </p:cNvPr>
          <p:cNvSpPr>
            <a:spLocks noGrp="1"/>
          </p:cNvSpPr>
          <p:nvPr>
            <p:ph type="title"/>
          </p:nvPr>
        </p:nvSpPr>
        <p:spPr/>
        <p:txBody>
          <a:bodyPr/>
          <a:lstStyle/>
          <a:p>
            <a:r>
              <a:rPr lang="en-GB" dirty="0" err="1"/>
              <a:t>SPEN</a:t>
            </a:r>
            <a:r>
              <a:rPr lang="en-GB" dirty="0"/>
              <a:t> </a:t>
            </a:r>
            <a:r>
              <a:rPr lang="en-GB" dirty="0" err="1"/>
              <a:t>Predict4Resilience</a:t>
            </a:r>
            <a:endParaRPr lang="en-GB" dirty="0"/>
          </a:p>
        </p:txBody>
      </p:sp>
      <p:sp>
        <p:nvSpPr>
          <p:cNvPr id="7" name="Subtitle 6">
            <a:extLst>
              <a:ext uri="{FF2B5EF4-FFF2-40B4-BE49-F238E27FC236}">
                <a16:creationId xmlns:a16="http://schemas.microsoft.com/office/drawing/2014/main" id="{523B70E0-20E0-4FC7-AEAB-2E7A4D3BACE0}"/>
              </a:ext>
            </a:extLst>
          </p:cNvPr>
          <p:cNvSpPr>
            <a:spLocks noGrp="1"/>
          </p:cNvSpPr>
          <p:nvPr>
            <p:ph type="subTitle" idx="1"/>
          </p:nvPr>
        </p:nvSpPr>
        <p:spPr/>
        <p:txBody>
          <a:bodyPr/>
          <a:lstStyle/>
          <a:p>
            <a:r>
              <a:rPr lang="en-GB" dirty="0"/>
              <a:t>Show and Tell Webinar</a:t>
            </a:r>
          </a:p>
        </p:txBody>
      </p:sp>
      <p:sp>
        <p:nvSpPr>
          <p:cNvPr id="9" name="Text Placeholder 8">
            <a:extLst>
              <a:ext uri="{FF2B5EF4-FFF2-40B4-BE49-F238E27FC236}">
                <a16:creationId xmlns:a16="http://schemas.microsoft.com/office/drawing/2014/main" id="{E8F92EAF-25B4-46B2-9A3C-085A834B1347}"/>
              </a:ext>
            </a:extLst>
          </p:cNvPr>
          <p:cNvSpPr>
            <a:spLocks noGrp="1"/>
          </p:cNvSpPr>
          <p:nvPr>
            <p:ph type="body" sz="quarter" idx="23"/>
          </p:nvPr>
        </p:nvSpPr>
        <p:spPr/>
        <p:txBody>
          <a:bodyPr/>
          <a:lstStyle/>
          <a:p>
            <a:r>
              <a:rPr lang="en-GB" dirty="0"/>
              <a:t>23 May 2022</a:t>
            </a:r>
          </a:p>
        </p:txBody>
      </p:sp>
    </p:spTree>
    <p:custDataLst>
      <p:custData r:id="rId1"/>
      <p:custData r:id="rId2"/>
    </p:custDataLst>
    <p:extLst>
      <p:ext uri="{BB962C8B-B14F-4D97-AF65-F5344CB8AC3E}">
        <p14:creationId xmlns:p14="http://schemas.microsoft.com/office/powerpoint/2010/main" val="2521162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29D5514-D40F-4048-814A-03B84032D32F}"/>
              </a:ext>
            </a:extLst>
          </p:cNvPr>
          <p:cNvSpPr>
            <a:spLocks noGrp="1"/>
          </p:cNvSpPr>
          <p:nvPr>
            <p:ph idx="1"/>
          </p:nvPr>
        </p:nvSpPr>
        <p:spPr>
          <a:xfrm>
            <a:off x="336001" y="2064000"/>
            <a:ext cx="6419183" cy="4080000"/>
          </a:xfrm>
        </p:spPr>
        <p:txBody>
          <a:bodyPr>
            <a:normAutofit fontScale="92500"/>
          </a:bodyPr>
          <a:lstStyle/>
          <a:p>
            <a:pPr>
              <a:lnSpc>
                <a:spcPct val="110000"/>
              </a:lnSpc>
            </a:pPr>
            <a:r>
              <a:rPr lang="en-GB" sz="1867" dirty="0">
                <a:latin typeface="Arial" panose="020B0604020202020204" pitchFamily="34" charset="0"/>
                <a:ea typeface="Arial" panose="020B0604020202020204" pitchFamily="34" charset="0"/>
              </a:rPr>
              <a:t>An ensemble forecast is generated by running a forecast model multiple times from slightly different starting conditions </a:t>
            </a:r>
          </a:p>
          <a:p>
            <a:pPr lvl="1">
              <a:lnSpc>
                <a:spcPct val="110000"/>
              </a:lnSpc>
            </a:pPr>
            <a:r>
              <a:rPr lang="en-GB" sz="1333" dirty="0">
                <a:latin typeface="Arial" panose="020B0604020202020204" pitchFamily="34" charset="0"/>
                <a:ea typeface="Arial" panose="020B0604020202020204" pitchFamily="34" charset="0"/>
              </a:rPr>
              <a:t>this can be used to help quantify sources of uncertainty</a:t>
            </a:r>
          </a:p>
          <a:p>
            <a:pPr>
              <a:lnSpc>
                <a:spcPct val="110000"/>
              </a:lnSpc>
            </a:pPr>
            <a:endParaRPr lang="en-GB" sz="1867" dirty="0">
              <a:latin typeface="Arial" panose="020B0604020202020204" pitchFamily="34" charset="0"/>
            </a:endParaRPr>
          </a:p>
          <a:p>
            <a:pPr>
              <a:lnSpc>
                <a:spcPct val="110000"/>
              </a:lnSpc>
            </a:pPr>
            <a:r>
              <a:rPr lang="en-GB" sz="1867" dirty="0">
                <a:latin typeface="Arial" panose="020B0604020202020204" pitchFamily="34" charset="0"/>
              </a:rPr>
              <a:t>A number of candidates with strong performance over the UK domain have been identified</a:t>
            </a:r>
          </a:p>
          <a:p>
            <a:pPr>
              <a:lnSpc>
                <a:spcPct val="110000"/>
              </a:lnSpc>
            </a:pPr>
            <a:endParaRPr lang="en-GB" sz="1867" dirty="0">
              <a:latin typeface="Arial" panose="020B0604020202020204" pitchFamily="34" charset="0"/>
            </a:endParaRPr>
          </a:p>
          <a:p>
            <a:pPr>
              <a:lnSpc>
                <a:spcPct val="110000"/>
              </a:lnSpc>
            </a:pPr>
            <a:r>
              <a:rPr lang="en-GB" sz="1867" dirty="0">
                <a:latin typeface="Arial" panose="020B0604020202020204" pitchFamily="34" charset="0"/>
                <a:ea typeface="Arial" panose="020B0604020202020204" pitchFamily="34" charset="0"/>
              </a:rPr>
              <a:t>Different EPS provide forecasts over different:</a:t>
            </a:r>
          </a:p>
          <a:p>
            <a:pPr lvl="1">
              <a:lnSpc>
                <a:spcPct val="110000"/>
              </a:lnSpc>
            </a:pPr>
            <a:r>
              <a:rPr lang="en-GB" sz="1333" dirty="0">
                <a:latin typeface="Arial" panose="020B0604020202020204" pitchFamily="34" charset="0"/>
                <a:ea typeface="Arial" panose="020B0604020202020204" pitchFamily="34" charset="0"/>
              </a:rPr>
              <a:t>time horizons</a:t>
            </a:r>
          </a:p>
          <a:p>
            <a:pPr lvl="1">
              <a:lnSpc>
                <a:spcPct val="110000"/>
              </a:lnSpc>
            </a:pPr>
            <a:r>
              <a:rPr lang="en-GB" sz="1333" dirty="0">
                <a:latin typeface="Arial" panose="020B0604020202020204" pitchFamily="34" charset="0"/>
                <a:ea typeface="Arial" panose="020B0604020202020204" pitchFamily="34" charset="0"/>
              </a:rPr>
              <a:t>spatial resolutions </a:t>
            </a:r>
          </a:p>
          <a:p>
            <a:pPr>
              <a:lnSpc>
                <a:spcPct val="110000"/>
              </a:lnSpc>
            </a:pPr>
            <a:r>
              <a:rPr lang="en-GB" sz="1867" dirty="0">
                <a:latin typeface="Arial" panose="020B0604020202020204" pitchFamily="34" charset="0"/>
                <a:ea typeface="Arial" panose="020B0604020202020204" pitchFamily="34" charset="0"/>
              </a:rPr>
              <a:t>It may be appropriate to consider the use of multiple EPS, either individually or as a multi-model configuration</a:t>
            </a:r>
            <a:endParaRPr lang="en-GB" sz="1867" dirty="0"/>
          </a:p>
        </p:txBody>
      </p:sp>
      <p:sp>
        <p:nvSpPr>
          <p:cNvPr id="4" name="Title 3">
            <a:extLst>
              <a:ext uri="{FF2B5EF4-FFF2-40B4-BE49-F238E27FC236}">
                <a16:creationId xmlns:a16="http://schemas.microsoft.com/office/drawing/2014/main" id="{C8672ACD-1A9A-47AF-A51A-573B0BB04709}"/>
              </a:ext>
            </a:extLst>
          </p:cNvPr>
          <p:cNvSpPr>
            <a:spLocks noGrp="1"/>
          </p:cNvSpPr>
          <p:nvPr>
            <p:ph type="title"/>
          </p:nvPr>
        </p:nvSpPr>
        <p:spPr/>
        <p:txBody>
          <a:bodyPr>
            <a:normAutofit/>
          </a:bodyPr>
          <a:lstStyle/>
          <a:p>
            <a:r>
              <a:rPr lang="en-GB" sz="3200" b="1" dirty="0"/>
              <a:t>Ensemble prediction systems</a:t>
            </a:r>
          </a:p>
        </p:txBody>
      </p:sp>
      <p:pic>
        <p:nvPicPr>
          <p:cNvPr id="11" name="Picture 10">
            <a:extLst>
              <a:ext uri="{FF2B5EF4-FFF2-40B4-BE49-F238E27FC236}">
                <a16:creationId xmlns:a16="http://schemas.microsoft.com/office/drawing/2014/main" id="{99476E72-0844-44FF-A967-83D6757EBA51}"/>
              </a:ext>
            </a:extLst>
          </p:cNvPr>
          <p:cNvPicPr>
            <a:picLocks noChangeAspect="1"/>
          </p:cNvPicPr>
          <p:nvPr/>
        </p:nvPicPr>
        <p:blipFill>
          <a:blip r:embed="rId3"/>
          <a:stretch>
            <a:fillRect/>
          </a:stretch>
        </p:blipFill>
        <p:spPr>
          <a:xfrm>
            <a:off x="6755183" y="48835"/>
            <a:ext cx="5625773" cy="6858000"/>
          </a:xfrm>
          <a:prstGeom prst="rect">
            <a:avLst/>
          </a:prstGeom>
        </p:spPr>
      </p:pic>
    </p:spTree>
    <p:extLst>
      <p:ext uri="{BB962C8B-B14F-4D97-AF65-F5344CB8AC3E}">
        <p14:creationId xmlns:p14="http://schemas.microsoft.com/office/powerpoint/2010/main" val="23509197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29D5514-D40F-4048-814A-03B84032D32F}"/>
              </a:ext>
            </a:extLst>
          </p:cNvPr>
          <p:cNvSpPr>
            <a:spLocks noGrp="1"/>
          </p:cNvSpPr>
          <p:nvPr>
            <p:ph idx="1"/>
          </p:nvPr>
        </p:nvSpPr>
        <p:spPr>
          <a:xfrm>
            <a:off x="336001" y="2064000"/>
            <a:ext cx="5446492" cy="4080000"/>
          </a:xfrm>
        </p:spPr>
        <p:txBody>
          <a:bodyPr>
            <a:normAutofit fontScale="92500" lnSpcReduction="10000"/>
          </a:bodyPr>
          <a:lstStyle/>
          <a:p>
            <a:r>
              <a:rPr lang="en-GB" sz="1867" dirty="0">
                <a:latin typeface="Arial" panose="020B0604020202020204" pitchFamily="34" charset="0"/>
                <a:ea typeface="Arial" panose="020B0604020202020204" pitchFamily="34" charset="0"/>
              </a:rPr>
              <a:t>This covered sources of ‘truth’</a:t>
            </a:r>
          </a:p>
          <a:p>
            <a:endParaRPr lang="en-GB" sz="1333" dirty="0">
              <a:latin typeface="Arial" panose="020B0604020202020204" pitchFamily="34" charset="0"/>
              <a:ea typeface="Arial" panose="020B0604020202020204" pitchFamily="34" charset="0"/>
            </a:endParaRPr>
          </a:p>
          <a:p>
            <a:r>
              <a:rPr lang="en-GB" sz="1867" dirty="0">
                <a:latin typeface="Arial" panose="020B0604020202020204" pitchFamily="34" charset="0"/>
                <a:ea typeface="Arial" panose="020B0604020202020204" pitchFamily="34" charset="0"/>
              </a:rPr>
              <a:t>The choice of verification method depends on:</a:t>
            </a:r>
          </a:p>
          <a:p>
            <a:pPr lvl="1"/>
            <a:r>
              <a:rPr lang="en-GB" sz="1333" dirty="0">
                <a:latin typeface="Arial" panose="020B0604020202020204" pitchFamily="34" charset="0"/>
                <a:ea typeface="Arial" panose="020B0604020202020204" pitchFamily="34" charset="0"/>
              </a:rPr>
              <a:t>forecast type (deterministic vs probabilistic)</a:t>
            </a:r>
          </a:p>
          <a:p>
            <a:pPr lvl="1"/>
            <a:r>
              <a:rPr lang="en-GB" sz="1333" dirty="0">
                <a:latin typeface="Arial" panose="020B0604020202020204" pitchFamily="34" charset="0"/>
                <a:ea typeface="Arial" panose="020B0604020202020204" pitchFamily="34" charset="0"/>
              </a:rPr>
              <a:t>specificity (for example, yes/no, categorical or continuous).</a:t>
            </a:r>
          </a:p>
          <a:p>
            <a:pPr marL="457189" lvl="1" indent="0">
              <a:buNone/>
            </a:pPr>
            <a:endParaRPr lang="en-GB" sz="1333" dirty="0">
              <a:latin typeface="Arial" panose="020B0604020202020204" pitchFamily="34" charset="0"/>
              <a:ea typeface="Arial" panose="020B0604020202020204" pitchFamily="34" charset="0"/>
            </a:endParaRPr>
          </a:p>
          <a:p>
            <a:r>
              <a:rPr lang="en-GB" sz="1867" dirty="0">
                <a:latin typeface="Arial" panose="020B0604020202020204" pitchFamily="34" charset="0"/>
                <a:ea typeface="Arial" panose="020B0604020202020204" pitchFamily="34" charset="0"/>
              </a:rPr>
              <a:t>Ensemble forecasts require post-processing because they contain errors in both statistical location and in dispersion</a:t>
            </a:r>
          </a:p>
          <a:p>
            <a:pPr lvl="1"/>
            <a:r>
              <a:rPr lang="en-GB" sz="1333" dirty="0">
                <a:latin typeface="Arial" panose="020B0604020202020204" pitchFamily="34" charset="0"/>
              </a:rPr>
              <a:t>various systems (Met Office IMPROVER)</a:t>
            </a:r>
          </a:p>
          <a:p>
            <a:pPr lvl="1"/>
            <a:r>
              <a:rPr lang="en-GB" sz="1333" dirty="0">
                <a:latin typeface="Arial" panose="020B0604020202020204" pitchFamily="34" charset="0"/>
              </a:rPr>
              <a:t>m</a:t>
            </a:r>
            <a:r>
              <a:rPr lang="en-GB" sz="1333">
                <a:latin typeface="Arial" panose="020B0604020202020204" pitchFamily="34" charset="0"/>
              </a:rPr>
              <a:t>achine </a:t>
            </a:r>
            <a:r>
              <a:rPr lang="en-GB" sz="1333" dirty="0">
                <a:latin typeface="Arial" panose="020B0604020202020204" pitchFamily="34" charset="0"/>
              </a:rPr>
              <a:t>learning techniques</a:t>
            </a:r>
          </a:p>
          <a:p>
            <a:pPr lvl="1"/>
            <a:endParaRPr lang="en-GB" sz="1333" dirty="0">
              <a:latin typeface="Arial" panose="020B0604020202020204" pitchFamily="34" charset="0"/>
            </a:endParaRPr>
          </a:p>
          <a:p>
            <a:r>
              <a:rPr lang="en-GB" sz="1867" dirty="0">
                <a:latin typeface="Arial" panose="020B0604020202020204" pitchFamily="34" charset="0"/>
              </a:rPr>
              <a:t>Multiple examples of EPS in operational decision making away from energy sector</a:t>
            </a:r>
          </a:p>
        </p:txBody>
      </p:sp>
      <p:sp>
        <p:nvSpPr>
          <p:cNvPr id="4" name="Title 3">
            <a:extLst>
              <a:ext uri="{FF2B5EF4-FFF2-40B4-BE49-F238E27FC236}">
                <a16:creationId xmlns:a16="http://schemas.microsoft.com/office/drawing/2014/main" id="{C8672ACD-1A9A-47AF-A51A-573B0BB04709}"/>
              </a:ext>
            </a:extLst>
          </p:cNvPr>
          <p:cNvSpPr>
            <a:spLocks noGrp="1"/>
          </p:cNvSpPr>
          <p:nvPr>
            <p:ph type="title"/>
          </p:nvPr>
        </p:nvSpPr>
        <p:spPr/>
        <p:txBody>
          <a:bodyPr>
            <a:normAutofit/>
          </a:bodyPr>
          <a:lstStyle/>
          <a:p>
            <a:r>
              <a:rPr lang="en-GB" sz="3200" b="1" dirty="0"/>
              <a:t>Verification and application</a:t>
            </a:r>
          </a:p>
        </p:txBody>
      </p:sp>
      <p:pic>
        <p:nvPicPr>
          <p:cNvPr id="3074" name="Picture 2" descr="Details are in the caption following the image">
            <a:extLst>
              <a:ext uri="{FF2B5EF4-FFF2-40B4-BE49-F238E27FC236}">
                <a16:creationId xmlns:a16="http://schemas.microsoft.com/office/drawing/2014/main" id="{932B8784-2C8D-4A80-957F-823E3BB58BB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4989" y="1922545"/>
            <a:ext cx="6081855" cy="350938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48FE3EF8-3E3B-4328-BD94-3BC9CBBB0241}"/>
              </a:ext>
            </a:extLst>
          </p:cNvPr>
          <p:cNvSpPr txBox="1"/>
          <p:nvPr/>
        </p:nvSpPr>
        <p:spPr>
          <a:xfrm>
            <a:off x="7983414" y="5437081"/>
            <a:ext cx="1905001" cy="276999"/>
          </a:xfrm>
          <a:prstGeom prst="rect">
            <a:avLst/>
          </a:prstGeom>
          <a:noFill/>
        </p:spPr>
        <p:txBody>
          <a:bodyPr wrap="square" rtlCol="0">
            <a:spAutoFit/>
          </a:bodyPr>
          <a:lstStyle/>
          <a:p>
            <a:pPr algn="ctr"/>
            <a:r>
              <a:rPr lang="en-GB" sz="1200" dirty="0" err="1"/>
              <a:t>Hagelin</a:t>
            </a:r>
            <a:r>
              <a:rPr lang="en-GB" sz="1200" dirty="0"/>
              <a:t> et al (2017)</a:t>
            </a:r>
          </a:p>
        </p:txBody>
      </p:sp>
      <p:sp>
        <p:nvSpPr>
          <p:cNvPr id="3" name="TextBox 2">
            <a:extLst>
              <a:ext uri="{FF2B5EF4-FFF2-40B4-BE49-F238E27FC236}">
                <a16:creationId xmlns:a16="http://schemas.microsoft.com/office/drawing/2014/main" id="{91DC3014-1604-483A-B127-61236A57F84B}"/>
              </a:ext>
            </a:extLst>
          </p:cNvPr>
          <p:cNvSpPr txBox="1"/>
          <p:nvPr/>
        </p:nvSpPr>
        <p:spPr>
          <a:xfrm>
            <a:off x="44787" y="6365558"/>
            <a:ext cx="6777149" cy="461665"/>
          </a:xfrm>
          <a:prstGeom prst="rect">
            <a:avLst/>
          </a:prstGeom>
          <a:noFill/>
        </p:spPr>
        <p:txBody>
          <a:bodyPr wrap="square" rtlCol="0">
            <a:spAutoFit/>
          </a:bodyPr>
          <a:lstStyle/>
          <a:p>
            <a:r>
              <a:rPr lang="en-GB" sz="800" dirty="0" err="1">
                <a:latin typeface="Arial" panose="020B0604020202020204" pitchFamily="34" charset="0"/>
                <a:ea typeface="Arial" panose="020B0604020202020204" pitchFamily="34" charset="0"/>
                <a:cs typeface="Arial" panose="020B0604020202020204" pitchFamily="34" charset="0"/>
              </a:rPr>
              <a:t>Hagelin</a:t>
            </a:r>
            <a:r>
              <a:rPr lang="en-GB" sz="800" dirty="0">
                <a:latin typeface="Arial" panose="020B0604020202020204" pitchFamily="34" charset="0"/>
                <a:ea typeface="Arial" panose="020B0604020202020204" pitchFamily="34" charset="0"/>
                <a:cs typeface="Arial" panose="020B0604020202020204" pitchFamily="34" charset="0"/>
              </a:rPr>
              <a:t>, S., Son, J., </a:t>
            </a:r>
            <a:r>
              <a:rPr lang="en-GB" sz="800" dirty="0" err="1">
                <a:latin typeface="Arial" panose="020B0604020202020204" pitchFamily="34" charset="0"/>
                <a:ea typeface="Arial" panose="020B0604020202020204" pitchFamily="34" charset="0"/>
                <a:cs typeface="Arial" panose="020B0604020202020204" pitchFamily="34" charset="0"/>
              </a:rPr>
              <a:t>Swinbank</a:t>
            </a:r>
            <a:r>
              <a:rPr lang="en-GB" sz="800" dirty="0">
                <a:latin typeface="Arial" panose="020B0604020202020204" pitchFamily="34" charset="0"/>
                <a:ea typeface="Arial" panose="020B0604020202020204" pitchFamily="34" charset="0"/>
                <a:cs typeface="Arial" panose="020B0604020202020204" pitchFamily="34" charset="0"/>
              </a:rPr>
              <a:t>, R., McCabe, A., Roberts, N. and Tennant, W., 2017. The Met Office convective-scale ensemble, MOGREPS-UK. Quarterly Journal of the Royal Meteorological Society 143, pp2846-2861. </a:t>
            </a:r>
            <a:r>
              <a:rPr lang="en-GB" sz="800" u="sng" dirty="0">
                <a:solidFill>
                  <a:srgbClr val="E47452"/>
                </a:solidFill>
                <a:latin typeface="Arial" panose="020B0604020202020204" pitchFamily="34" charset="0"/>
                <a:ea typeface="Arial" panose="020B0604020202020204" pitchFamily="34" charset="0"/>
                <a:cs typeface="Arial" panose="020B0604020202020204" pitchFamily="34" charset="0"/>
                <a:hlinkClick r:id="rId4"/>
              </a:rPr>
              <a:t>https://doi.org/10.1002/qj.3135</a:t>
            </a:r>
            <a:r>
              <a:rPr lang="en-GB" sz="800" dirty="0">
                <a:latin typeface="Arial" panose="020B0604020202020204" pitchFamily="34" charset="0"/>
                <a:ea typeface="Arial" panose="020B0604020202020204" pitchFamily="34" charset="0"/>
                <a:cs typeface="Arial" panose="020B0604020202020204" pitchFamily="34" charset="0"/>
              </a:rPr>
              <a:t> </a:t>
            </a:r>
          </a:p>
          <a:p>
            <a:endParaRPr lang="en-GB" sz="800" dirty="0"/>
          </a:p>
        </p:txBody>
      </p:sp>
    </p:spTree>
    <p:extLst>
      <p:ext uri="{BB962C8B-B14F-4D97-AF65-F5344CB8AC3E}">
        <p14:creationId xmlns:p14="http://schemas.microsoft.com/office/powerpoint/2010/main" val="13959890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E29D5514-D40F-4048-814A-03B84032D32F}"/>
              </a:ext>
            </a:extLst>
          </p:cNvPr>
          <p:cNvSpPr>
            <a:spLocks noGrp="1"/>
          </p:cNvSpPr>
          <p:nvPr>
            <p:ph idx="1"/>
          </p:nvPr>
        </p:nvSpPr>
        <p:spPr>
          <a:xfrm>
            <a:off x="336000" y="2064000"/>
            <a:ext cx="11520000" cy="4080000"/>
          </a:xfrm>
        </p:spPr>
        <p:txBody>
          <a:bodyPr>
            <a:normAutofit/>
          </a:bodyPr>
          <a:lstStyle/>
          <a:p>
            <a:pPr>
              <a:lnSpc>
                <a:spcPct val="107000"/>
              </a:lnSpc>
              <a:spcAft>
                <a:spcPts val="1067"/>
              </a:spcAft>
            </a:pPr>
            <a:r>
              <a:rPr lang="en-GB" sz="1867" dirty="0">
                <a:latin typeface="Arial" panose="020B0604020202020204" pitchFamily="34" charset="0"/>
                <a:ea typeface="Arial" panose="020B0604020202020204" pitchFamily="34" charset="0"/>
                <a:cs typeface="Arial" panose="020B0604020202020204" pitchFamily="34" charset="0"/>
              </a:rPr>
              <a:t>The recommendations for exploration in Alpha phase are as follows:</a:t>
            </a:r>
          </a:p>
        </p:txBody>
      </p:sp>
      <p:sp>
        <p:nvSpPr>
          <p:cNvPr id="4" name="Title 3">
            <a:extLst>
              <a:ext uri="{FF2B5EF4-FFF2-40B4-BE49-F238E27FC236}">
                <a16:creationId xmlns:a16="http://schemas.microsoft.com/office/drawing/2014/main" id="{C8672ACD-1A9A-47AF-A51A-573B0BB04709}"/>
              </a:ext>
            </a:extLst>
          </p:cNvPr>
          <p:cNvSpPr>
            <a:spLocks noGrp="1"/>
          </p:cNvSpPr>
          <p:nvPr>
            <p:ph type="title"/>
          </p:nvPr>
        </p:nvSpPr>
        <p:spPr/>
        <p:txBody>
          <a:bodyPr>
            <a:normAutofit/>
          </a:bodyPr>
          <a:lstStyle/>
          <a:p>
            <a:r>
              <a:rPr lang="en-GB" sz="3200" b="1" dirty="0"/>
              <a:t>Recommendations</a:t>
            </a:r>
          </a:p>
        </p:txBody>
      </p:sp>
      <p:sp>
        <p:nvSpPr>
          <p:cNvPr id="6" name="Content Placeholder 4">
            <a:extLst>
              <a:ext uri="{FF2B5EF4-FFF2-40B4-BE49-F238E27FC236}">
                <a16:creationId xmlns:a16="http://schemas.microsoft.com/office/drawing/2014/main" id="{5D679E32-C45A-43CE-9580-245AC8F37F14}"/>
              </a:ext>
            </a:extLst>
          </p:cNvPr>
          <p:cNvSpPr txBox="1">
            <a:spLocks/>
          </p:cNvSpPr>
          <p:nvPr/>
        </p:nvSpPr>
        <p:spPr>
          <a:xfrm>
            <a:off x="336000" y="2583632"/>
            <a:ext cx="11520000" cy="2702669"/>
          </a:xfrm>
          <a:prstGeom prst="rect">
            <a:avLst/>
          </a:prstGeom>
        </p:spPr>
        <p:txBody>
          <a:bodyPr vert="horz" lIns="121920" tIns="60960" rIns="121920" bIns="60960" numCol="2" spcCol="540000" rtlCol="0">
            <a:normAutofit fontScale="92500"/>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7000"/>
              </a:lnSpc>
              <a:spcAft>
                <a:spcPts val="1067"/>
              </a:spcAft>
              <a:buNone/>
            </a:pPr>
            <a:r>
              <a:rPr lang="en-GB" sz="1333" dirty="0">
                <a:latin typeface="Arial" panose="020B0604020202020204" pitchFamily="34" charset="0"/>
                <a:ea typeface="Arial" panose="020B0604020202020204" pitchFamily="34" charset="0"/>
                <a:cs typeface="Arial" panose="020B0604020202020204" pitchFamily="34" charset="0"/>
              </a:rPr>
              <a:t>Two separate ensemble prediction systems, run in parallel, with differing time horizon focus. In this set up, it is suggested that an ensemble over the short lead time (up to 5 days) would be utilised in a risk threshold approach for operational decision making, whilst a second ensemble would be utilised within a weather pattern approach for awareness of the developing broader scale conditions on a medium range time horizon (up to 15 days)</a:t>
            </a:r>
          </a:p>
          <a:p>
            <a:pPr marL="457189" indent="-457189">
              <a:lnSpc>
                <a:spcPct val="107000"/>
              </a:lnSpc>
              <a:spcAft>
                <a:spcPts val="1067"/>
              </a:spcAft>
              <a:buFont typeface="+mj-lt"/>
              <a:buAutoNum type="alphaLcParenR"/>
            </a:pPr>
            <a:r>
              <a:rPr lang="en-GB" sz="1333" dirty="0">
                <a:latin typeface="Arial" panose="020B0604020202020204" pitchFamily="34" charset="0"/>
                <a:ea typeface="Arial" panose="020B0604020202020204" pitchFamily="34" charset="0"/>
                <a:cs typeface="Arial" panose="020B0604020202020204" pitchFamily="34" charset="0"/>
              </a:rPr>
              <a:t>MOGREPS-UK / UKV (Met Office)</a:t>
            </a:r>
          </a:p>
          <a:p>
            <a:pPr marL="457189" indent="-457189">
              <a:lnSpc>
                <a:spcPct val="107000"/>
              </a:lnSpc>
              <a:spcAft>
                <a:spcPts val="1067"/>
              </a:spcAft>
              <a:buFont typeface="+mj-lt"/>
              <a:buAutoNum type="alphaLcParenR"/>
            </a:pPr>
            <a:r>
              <a:rPr lang="en-GB" sz="1333" dirty="0">
                <a:latin typeface="Arial" panose="020B0604020202020204" pitchFamily="34" charset="0"/>
                <a:ea typeface="Arial" panose="020B0604020202020204" pitchFamily="34" charset="0"/>
                <a:cs typeface="Arial" panose="020B0604020202020204" pitchFamily="34" charset="0"/>
              </a:rPr>
              <a:t>ENS / HRES (ECMWF)</a:t>
            </a:r>
          </a:p>
          <a:p>
            <a:pPr marL="0" indent="0">
              <a:lnSpc>
                <a:spcPct val="107000"/>
              </a:lnSpc>
              <a:spcAft>
                <a:spcPts val="1067"/>
              </a:spcAft>
              <a:buNone/>
            </a:pPr>
            <a:endParaRPr lang="en-GB" sz="1333" dirty="0">
              <a:latin typeface="Arial" panose="020B0604020202020204" pitchFamily="34" charset="0"/>
              <a:ea typeface="Arial" panose="020B0604020202020204" pitchFamily="34" charset="0"/>
              <a:cs typeface="Arial" panose="020B0604020202020204" pitchFamily="34" charset="0"/>
            </a:endParaRPr>
          </a:p>
          <a:p>
            <a:pPr marL="0" indent="0">
              <a:lnSpc>
                <a:spcPct val="107000"/>
              </a:lnSpc>
              <a:spcAft>
                <a:spcPts val="1067"/>
              </a:spcAft>
              <a:buNone/>
            </a:pPr>
            <a:r>
              <a:rPr lang="en-GB" sz="1333" dirty="0">
                <a:latin typeface="Arial" panose="020B0604020202020204" pitchFamily="34" charset="0"/>
                <a:ea typeface="Arial" panose="020B0604020202020204" pitchFamily="34" charset="0"/>
                <a:cs typeface="Arial" panose="020B0604020202020204" pitchFamily="34" charset="0"/>
              </a:rPr>
              <a:t>Blend models from two centres to create one seamless, probabilistic forecast over full time horizon. This forecast could then be utilised for either risk-based threshold decision-making or weather pattern analysis.</a:t>
            </a:r>
          </a:p>
          <a:p>
            <a:pPr marL="457189" indent="-457189">
              <a:lnSpc>
                <a:spcPct val="107000"/>
              </a:lnSpc>
              <a:spcAft>
                <a:spcPts val="1067"/>
              </a:spcAft>
              <a:buFont typeface="+mj-lt"/>
              <a:buAutoNum type="alphaLcParenR"/>
            </a:pPr>
            <a:r>
              <a:rPr lang="en-GB" sz="1333" dirty="0">
                <a:latin typeface="Arial" panose="020B0604020202020204" pitchFamily="34" charset="0"/>
                <a:ea typeface="Arial" panose="020B0604020202020204" pitchFamily="34" charset="0"/>
                <a:cs typeface="Arial" panose="020B0604020202020204" pitchFamily="34" charset="0"/>
              </a:rPr>
              <a:t>MOGREPS-UK / ENS (Met Office/ECMWF) – Utilise techniques in literature, such as Beck et al. (2016) and Met Office IMPROVER, to blend models from different forecasting centres. The aim would be to produce one consistent, seamless forecast from 0-15 days, with relative weighting to models as appropriate. </a:t>
            </a:r>
          </a:p>
          <a:p>
            <a:pPr marL="457189" indent="-457189">
              <a:lnSpc>
                <a:spcPct val="107000"/>
              </a:lnSpc>
              <a:spcAft>
                <a:spcPts val="1067"/>
              </a:spcAft>
              <a:buFont typeface="+mj-lt"/>
              <a:buAutoNum type="alphaLcParenR"/>
            </a:pPr>
            <a:endParaRPr lang="en-GB" sz="1333" dirty="0">
              <a:latin typeface="Arial" panose="020B0604020202020204" pitchFamily="34" charset="0"/>
              <a:ea typeface="Arial" panose="020B0604020202020204" pitchFamily="34" charset="0"/>
              <a:cs typeface="Arial" panose="020B0604020202020204" pitchFamily="34" charset="0"/>
            </a:endParaRPr>
          </a:p>
          <a:p>
            <a:pPr marL="0" indent="0">
              <a:lnSpc>
                <a:spcPct val="107000"/>
              </a:lnSpc>
              <a:spcAft>
                <a:spcPts val="1067"/>
              </a:spcAft>
              <a:buNone/>
            </a:pPr>
            <a:endParaRPr lang="en-GB" sz="1333" dirty="0">
              <a:latin typeface="Arial" panose="020B0604020202020204" pitchFamily="34" charset="0"/>
              <a:ea typeface="Arial" panose="020B0604020202020204" pitchFamily="34" charset="0"/>
              <a:cs typeface="Arial" panose="020B0604020202020204" pitchFamily="34" charset="0"/>
            </a:endParaRPr>
          </a:p>
        </p:txBody>
      </p:sp>
      <p:sp>
        <p:nvSpPr>
          <p:cNvPr id="7" name="Content Placeholder 4">
            <a:extLst>
              <a:ext uri="{FF2B5EF4-FFF2-40B4-BE49-F238E27FC236}">
                <a16:creationId xmlns:a16="http://schemas.microsoft.com/office/drawing/2014/main" id="{53265A67-3E76-4E11-955D-B502B0827A85}"/>
              </a:ext>
            </a:extLst>
          </p:cNvPr>
          <p:cNvSpPr txBox="1">
            <a:spLocks/>
          </p:cNvSpPr>
          <p:nvPr/>
        </p:nvSpPr>
        <p:spPr>
          <a:xfrm>
            <a:off x="336000" y="5077875"/>
            <a:ext cx="11520000" cy="4080000"/>
          </a:xfrm>
          <a:prstGeom prst="rect">
            <a:avLst/>
          </a:prstGeom>
        </p:spPr>
        <p:txBody>
          <a:bodyPr vert="horz" lIns="121920" tIns="60960" rIns="121920" bIns="6096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0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6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07000"/>
              </a:lnSpc>
              <a:spcAft>
                <a:spcPts val="1067"/>
              </a:spcAft>
            </a:pPr>
            <a:r>
              <a:rPr lang="en-GB" sz="1867" dirty="0">
                <a:latin typeface="Arial" panose="020B0604020202020204" pitchFamily="34" charset="0"/>
                <a:ea typeface="Arial" panose="020B0604020202020204" pitchFamily="34" charset="0"/>
                <a:cs typeface="Arial" panose="020B0604020202020204" pitchFamily="34" charset="0"/>
              </a:rPr>
              <a:t>Verification of forecast accuracy could be undertaken using:</a:t>
            </a:r>
          </a:p>
          <a:p>
            <a:pPr lvl="1">
              <a:lnSpc>
                <a:spcPct val="107000"/>
              </a:lnSpc>
              <a:spcAft>
                <a:spcPts val="1067"/>
              </a:spcAft>
            </a:pPr>
            <a:r>
              <a:rPr lang="en-GB" sz="1333">
                <a:latin typeface="Arial" panose="020B0604020202020204" pitchFamily="34" charset="0"/>
                <a:ea typeface="Arial" panose="020B0604020202020204" pitchFamily="34" charset="0"/>
                <a:cs typeface="Arial" panose="020B0604020202020204" pitchFamily="34" charset="0"/>
              </a:rPr>
              <a:t>the </a:t>
            </a:r>
            <a:r>
              <a:rPr lang="en-GB" sz="1333" dirty="0">
                <a:latin typeface="Arial" panose="020B0604020202020204" pitchFamily="34" charset="0"/>
                <a:ea typeface="Arial" panose="020B0604020202020204" pitchFamily="34" charset="0"/>
                <a:cs typeface="Arial" panose="020B0604020202020204" pitchFamily="34" charset="0"/>
              </a:rPr>
              <a:t>Midas-open (temperature and wind), HadUK-Grid (precipitation) datasets and ERA5 (wind, taking advantage of the complete spatial coverage but recognising the limitations that exists with reanalysis wind fields).</a:t>
            </a:r>
          </a:p>
        </p:txBody>
      </p:sp>
    </p:spTree>
    <p:extLst>
      <p:ext uri="{BB962C8B-B14F-4D97-AF65-F5344CB8AC3E}">
        <p14:creationId xmlns:p14="http://schemas.microsoft.com/office/powerpoint/2010/main" val="940924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5809B-9FD0-4DCC-A718-C3BA191ACEB6}"/>
              </a:ext>
            </a:extLst>
          </p:cNvPr>
          <p:cNvSpPr>
            <a:spLocks noGrp="1"/>
          </p:cNvSpPr>
          <p:nvPr>
            <p:ph type="title"/>
          </p:nvPr>
        </p:nvSpPr>
        <p:spPr/>
        <p:txBody>
          <a:bodyPr/>
          <a:lstStyle/>
          <a:p>
            <a:r>
              <a:rPr lang="en-GB" dirty="0"/>
              <a:t>Review of existing capability</a:t>
            </a:r>
          </a:p>
        </p:txBody>
      </p:sp>
      <p:sp>
        <p:nvSpPr>
          <p:cNvPr id="3" name="Content Placeholder 2">
            <a:extLst>
              <a:ext uri="{FF2B5EF4-FFF2-40B4-BE49-F238E27FC236}">
                <a16:creationId xmlns:a16="http://schemas.microsoft.com/office/drawing/2014/main" id="{484FBA30-D4E3-4D88-8252-B0980731317F}"/>
              </a:ext>
            </a:extLst>
          </p:cNvPr>
          <p:cNvSpPr>
            <a:spLocks noGrp="1"/>
          </p:cNvSpPr>
          <p:nvPr>
            <p:ph sz="half" idx="1"/>
          </p:nvPr>
        </p:nvSpPr>
        <p:spPr>
          <a:xfrm>
            <a:off x="838200" y="1811865"/>
            <a:ext cx="5181600" cy="4568296"/>
          </a:xfrm>
        </p:spPr>
        <p:txBody>
          <a:bodyPr>
            <a:normAutofit fontScale="92500" lnSpcReduction="10000"/>
          </a:bodyPr>
          <a:lstStyle/>
          <a:p>
            <a:pPr marL="0" indent="0">
              <a:buNone/>
            </a:pPr>
            <a:r>
              <a:rPr lang="en-GB" b="1" dirty="0"/>
              <a:t>Existing capability:</a:t>
            </a:r>
          </a:p>
          <a:p>
            <a:r>
              <a:rPr lang="en-GB" dirty="0"/>
              <a:t>Modest academic/industry literature</a:t>
            </a:r>
          </a:p>
          <a:p>
            <a:r>
              <a:rPr lang="en-GB" dirty="0"/>
              <a:t>Very few related products</a:t>
            </a:r>
          </a:p>
          <a:p>
            <a:pPr marL="0" indent="0">
              <a:buNone/>
            </a:pPr>
            <a:r>
              <a:rPr lang="en-GB" b="1" dirty="0"/>
              <a:t>Analysis:</a:t>
            </a:r>
          </a:p>
          <a:p>
            <a:r>
              <a:rPr lang="en-GB" dirty="0"/>
              <a:t>Predicting specific faults from weather is extremely challenging</a:t>
            </a:r>
          </a:p>
          <a:p>
            <a:r>
              <a:rPr lang="en-GB" dirty="0"/>
              <a:t>Predicting number of faults in a region is possible</a:t>
            </a:r>
          </a:p>
          <a:p>
            <a:r>
              <a:rPr lang="en-GB" dirty="0"/>
              <a:t>No fault forecasting capability presently exists that meets DNO’s requirements</a:t>
            </a:r>
          </a:p>
          <a:p>
            <a:r>
              <a:rPr lang="en-GB" dirty="0"/>
              <a:t>Learnings to be taken from the literature</a:t>
            </a:r>
          </a:p>
        </p:txBody>
      </p:sp>
      <p:pic>
        <p:nvPicPr>
          <p:cNvPr id="10" name="Picture 9">
            <a:extLst>
              <a:ext uri="{FF2B5EF4-FFF2-40B4-BE49-F238E27FC236}">
                <a16:creationId xmlns:a16="http://schemas.microsoft.com/office/drawing/2014/main" id="{6143489E-511F-4427-85EB-4EB9824FF410}"/>
              </a:ext>
            </a:extLst>
          </p:cNvPr>
          <p:cNvPicPr>
            <a:picLocks noChangeAspect="1"/>
          </p:cNvPicPr>
          <p:nvPr/>
        </p:nvPicPr>
        <p:blipFill>
          <a:blip r:embed="rId2"/>
          <a:stretch>
            <a:fillRect/>
          </a:stretch>
        </p:blipFill>
        <p:spPr>
          <a:xfrm rot="21134530">
            <a:off x="6410404" y="2804936"/>
            <a:ext cx="5181600" cy="1622620"/>
          </a:xfrm>
          <a:prstGeom prst="rect">
            <a:avLst/>
          </a:prstGeom>
          <a:ln>
            <a:noFill/>
          </a:ln>
          <a:effectLst>
            <a:outerShdw blurRad="292100" dist="139700" dir="2700000" algn="tl" rotWithShape="0">
              <a:srgbClr val="333333">
                <a:alpha val="65000"/>
              </a:srgbClr>
            </a:outerShdw>
          </a:effectLst>
        </p:spPr>
      </p:pic>
      <p:pic>
        <p:nvPicPr>
          <p:cNvPr id="8" name="Picture 7" descr="Diagram&#10;&#10;Description automatically generated">
            <a:extLst>
              <a:ext uri="{FF2B5EF4-FFF2-40B4-BE49-F238E27FC236}">
                <a16:creationId xmlns:a16="http://schemas.microsoft.com/office/drawing/2014/main" id="{28C179AB-E287-4CC4-A764-D3FB6FA652C2}"/>
              </a:ext>
            </a:extLst>
          </p:cNvPr>
          <p:cNvPicPr>
            <a:picLocks noChangeAspect="1"/>
          </p:cNvPicPr>
          <p:nvPr/>
        </p:nvPicPr>
        <p:blipFill>
          <a:blip r:embed="rId3"/>
          <a:stretch>
            <a:fillRect/>
          </a:stretch>
        </p:blipFill>
        <p:spPr>
          <a:xfrm>
            <a:off x="6602360" y="1326961"/>
            <a:ext cx="3123248" cy="1736725"/>
          </a:xfrm>
          <a:prstGeom prst="rect">
            <a:avLst/>
          </a:prstGeom>
          <a:ln>
            <a:noFill/>
          </a:ln>
          <a:effectLst>
            <a:outerShdw blurRad="292100" dist="139700" dir="2700000" algn="tl" rotWithShape="0">
              <a:srgbClr val="333333">
                <a:alpha val="65000"/>
              </a:srgbClr>
            </a:outerShdw>
          </a:effectLst>
        </p:spPr>
      </p:pic>
      <p:sp>
        <p:nvSpPr>
          <p:cNvPr id="6" name="Rectangle: Rounded Corners 5">
            <a:extLst>
              <a:ext uri="{FF2B5EF4-FFF2-40B4-BE49-F238E27FC236}">
                <a16:creationId xmlns:a16="http://schemas.microsoft.com/office/drawing/2014/main" id="{0B1F52EA-42E8-41D3-A48F-ADCB57BF94F3}"/>
              </a:ext>
            </a:extLst>
          </p:cNvPr>
          <p:cNvSpPr/>
          <p:nvPr/>
        </p:nvSpPr>
        <p:spPr>
          <a:xfrm>
            <a:off x="6531975" y="5032422"/>
            <a:ext cx="5181600" cy="1589204"/>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200" b="1" i="0" u="none" strike="noStrike" kern="1200" cap="none" spc="0" normalizeH="0" baseline="0" noProof="0" dirty="0">
                <a:ln>
                  <a:noFill/>
                </a:ln>
                <a:solidFill>
                  <a:srgbClr val="FFFFFE"/>
                </a:solidFill>
                <a:effectLst/>
                <a:uLnTx/>
                <a:uFillTx/>
                <a:latin typeface="Calibri" panose="020F0502020204030204"/>
                <a:ea typeface="+mn-ea"/>
                <a:cs typeface="+mn-cs"/>
              </a:rPr>
              <a:t>Existing research focused on weather-fault relationship and/or short-term or storm forecasting only</a:t>
            </a:r>
            <a:endParaRPr kumimoji="0" lang="en-GB" sz="2200" b="0" i="0" u="none" strike="noStrike" kern="1200" cap="none" spc="0" normalizeH="0" baseline="0" noProof="0" dirty="0">
              <a:ln>
                <a:noFill/>
              </a:ln>
              <a:solidFill>
                <a:srgbClr val="FFFFFE"/>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E550768B-976D-4A18-BE48-C3505A86DF50}"/>
              </a:ext>
            </a:extLst>
          </p:cNvPr>
          <p:cNvSpPr txBox="1"/>
          <p:nvPr/>
        </p:nvSpPr>
        <p:spPr>
          <a:xfrm>
            <a:off x="9448800" y="4439473"/>
            <a:ext cx="274320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a:ln>
                  <a:noFill/>
                </a:ln>
                <a:solidFill>
                  <a:srgbClr val="C6C6C6"/>
                </a:solidFill>
                <a:effectLst/>
                <a:uLnTx/>
                <a:uFillTx/>
                <a:latin typeface="Calibri" panose="020F0502020204030204" pitchFamily="34" charset="0"/>
                <a:ea typeface="Times New Roman" panose="02020603050405020304" pitchFamily="18" charset="0"/>
                <a:cs typeface="Times New Roman" panose="02020603050405020304" pitchFamily="18" charset="0"/>
              </a:rPr>
              <a:t>Wilkinson </a:t>
            </a:r>
            <a:r>
              <a:rPr kumimoji="0" lang="en-GB" sz="800" b="0" i="1" u="none" strike="noStrike" kern="1200" cap="none" spc="0" normalizeH="0" baseline="0" noProof="0" dirty="0">
                <a:ln>
                  <a:noFill/>
                </a:ln>
                <a:solidFill>
                  <a:srgbClr val="C6C6C6"/>
                </a:solidFill>
                <a:effectLst/>
                <a:uLnTx/>
                <a:uFillTx/>
                <a:latin typeface="Calibri" panose="020F0502020204030204" pitchFamily="34" charset="0"/>
                <a:ea typeface="Times New Roman" panose="02020603050405020304" pitchFamily="18" charset="0"/>
                <a:cs typeface="Times New Roman" panose="02020603050405020304" pitchFamily="18" charset="0"/>
              </a:rPr>
              <a:t>et al</a:t>
            </a:r>
            <a:r>
              <a:rPr kumimoji="0" lang="en-GB" sz="800" b="0" i="0" u="none" strike="noStrike" kern="1200" cap="none" spc="0" normalizeH="0" baseline="0" noProof="0" dirty="0">
                <a:ln>
                  <a:noFill/>
                </a:ln>
                <a:solidFill>
                  <a:srgbClr val="C6C6C6"/>
                </a:solidFill>
                <a:effectLst/>
                <a:uLnTx/>
                <a:uFillTx/>
                <a:latin typeface="Calibri" panose="020F0502020204030204" pitchFamily="34" charset="0"/>
                <a:ea typeface="Times New Roman" panose="02020603050405020304" pitchFamily="18" charset="0"/>
                <a:cs typeface="Times New Roman" panose="02020603050405020304" pitchFamily="18" charset="0"/>
              </a:rPr>
              <a:t> (2022) “Consequence Forecasting: A Rational Framework for Predicting the Consequences of Approaching Storms,” </a:t>
            </a:r>
            <a:r>
              <a:rPr kumimoji="0" lang="en-GB" sz="800" b="0" i="0" u="none" strike="noStrike" kern="1200" cap="none" spc="0" normalizeH="0" baseline="0" noProof="0" dirty="0" err="1">
                <a:ln>
                  <a:noFill/>
                </a:ln>
                <a:solidFill>
                  <a:srgbClr val="C6C6C6"/>
                </a:solidFill>
                <a:effectLst/>
                <a:uLnTx/>
                <a:uFillTx/>
                <a:latin typeface="Calibri" panose="020F0502020204030204" pitchFamily="34" charset="0"/>
                <a:ea typeface="Times New Roman" panose="02020603050405020304" pitchFamily="18" charset="0"/>
                <a:cs typeface="Times New Roman" panose="02020603050405020304" pitchFamily="18" charset="0"/>
              </a:rPr>
              <a:t>doi</a:t>
            </a:r>
            <a:r>
              <a:rPr kumimoji="0" lang="en-GB" sz="800" b="0" i="0" u="none" strike="noStrike" kern="1200" cap="none" spc="0" normalizeH="0" baseline="0" noProof="0" dirty="0">
                <a:ln>
                  <a:noFill/>
                </a:ln>
                <a:solidFill>
                  <a:srgbClr val="C6C6C6"/>
                </a:solidFill>
                <a:effectLst/>
                <a:uLnTx/>
                <a:uFillTx/>
                <a:latin typeface="Calibri" panose="020F0502020204030204" pitchFamily="34" charset="0"/>
                <a:ea typeface="Times New Roman" panose="02020603050405020304" pitchFamily="18" charset="0"/>
                <a:cs typeface="Times New Roman" panose="02020603050405020304" pitchFamily="18" charset="0"/>
              </a:rPr>
              <a:t>: 10.1016/j.crm.2022.100412</a:t>
            </a:r>
            <a:endParaRPr kumimoji="0" lang="en-GB" sz="800" b="0" i="0" u="none" strike="noStrike" kern="1200" cap="none" spc="0" normalizeH="0" baseline="0" noProof="0" dirty="0">
              <a:ln>
                <a:noFill/>
              </a:ln>
              <a:solidFill>
                <a:srgbClr val="C6C6C6"/>
              </a:solidFill>
              <a:effectLst/>
              <a:uLnTx/>
              <a:uFillTx/>
              <a:latin typeface="Calibri" panose="020F0502020204030204"/>
              <a:ea typeface="+mn-ea"/>
              <a:cs typeface="+mn-cs"/>
            </a:endParaRPr>
          </a:p>
        </p:txBody>
      </p:sp>
      <p:sp>
        <p:nvSpPr>
          <p:cNvPr id="13" name="TextBox 12">
            <a:extLst>
              <a:ext uri="{FF2B5EF4-FFF2-40B4-BE49-F238E27FC236}">
                <a16:creationId xmlns:a16="http://schemas.microsoft.com/office/drawing/2014/main" id="{A571BE18-A3D5-4874-B005-058C5D8DC778}"/>
              </a:ext>
            </a:extLst>
          </p:cNvPr>
          <p:cNvSpPr txBox="1"/>
          <p:nvPr/>
        </p:nvSpPr>
        <p:spPr>
          <a:xfrm>
            <a:off x="9981990" y="1608667"/>
            <a:ext cx="2109128" cy="461665"/>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err="1">
                <a:ln>
                  <a:noFill/>
                </a:ln>
                <a:solidFill>
                  <a:srgbClr val="C6C6C6"/>
                </a:solidFill>
                <a:effectLst/>
                <a:uLnTx/>
                <a:uFillTx/>
                <a:latin typeface="Calibri" panose="020F0502020204030204" pitchFamily="34" charset="0"/>
                <a:ea typeface="Times New Roman" panose="02020603050405020304" pitchFamily="18" charset="0"/>
                <a:cs typeface="Times New Roman" panose="02020603050405020304" pitchFamily="18" charset="0"/>
              </a:rPr>
              <a:t>Cerrai</a:t>
            </a:r>
            <a:r>
              <a:rPr kumimoji="0" lang="en-GB" sz="800" b="0" i="0" u="none" strike="noStrike" kern="1200" cap="none" spc="0" normalizeH="0" baseline="0" noProof="0" dirty="0">
                <a:ln>
                  <a:noFill/>
                </a:ln>
                <a:solidFill>
                  <a:srgbClr val="C6C6C6"/>
                </a:solidFill>
                <a:effectLst/>
                <a:uLnTx/>
                <a:uFillTx/>
                <a:latin typeface="Calibri" panose="020F0502020204030204" pitchFamily="34" charset="0"/>
                <a:ea typeface="Times New Roman" panose="02020603050405020304" pitchFamily="18" charset="0"/>
                <a:cs typeface="Times New Roman" panose="02020603050405020304" pitchFamily="18" charset="0"/>
              </a:rPr>
              <a:t> </a:t>
            </a:r>
            <a:r>
              <a:rPr kumimoji="0" lang="en-GB" sz="800" b="0" i="1" u="none" strike="noStrike" kern="1200" cap="none" spc="0" normalizeH="0" baseline="0" noProof="0" dirty="0">
                <a:ln>
                  <a:noFill/>
                </a:ln>
                <a:solidFill>
                  <a:srgbClr val="C6C6C6"/>
                </a:solidFill>
                <a:effectLst/>
                <a:uLnTx/>
                <a:uFillTx/>
                <a:latin typeface="Calibri" panose="020F0502020204030204" pitchFamily="34" charset="0"/>
                <a:ea typeface="Times New Roman" panose="02020603050405020304" pitchFamily="18" charset="0"/>
                <a:cs typeface="Times New Roman" panose="02020603050405020304" pitchFamily="18" charset="0"/>
              </a:rPr>
              <a:t>et al </a:t>
            </a:r>
            <a:r>
              <a:rPr kumimoji="0" lang="en-GB" sz="800" b="0" i="0" u="none" strike="noStrike" kern="1200" cap="none" spc="0" normalizeH="0" baseline="0" noProof="0" dirty="0">
                <a:ln>
                  <a:noFill/>
                </a:ln>
                <a:solidFill>
                  <a:srgbClr val="C6C6C6"/>
                </a:solidFill>
                <a:effectLst/>
                <a:uLnTx/>
                <a:uFillTx/>
                <a:latin typeface="Calibri" panose="020F0502020204030204" pitchFamily="34" charset="0"/>
                <a:ea typeface="Times New Roman" panose="02020603050405020304" pitchFamily="18" charset="0"/>
                <a:cs typeface="Times New Roman" panose="02020603050405020304" pitchFamily="18" charset="0"/>
              </a:rPr>
              <a:t>(2019) “Predicting Storm Outages Through New Representations of Weather and Vegetation.” </a:t>
            </a:r>
            <a:r>
              <a:rPr kumimoji="0" lang="en-GB" sz="800" b="0" i="0" u="none" strike="noStrike" kern="1200" cap="none" spc="0" normalizeH="0" baseline="0" noProof="0" dirty="0" err="1">
                <a:ln>
                  <a:noFill/>
                </a:ln>
                <a:solidFill>
                  <a:srgbClr val="C6C6C6"/>
                </a:solidFill>
                <a:effectLst/>
                <a:uLnTx/>
                <a:uFillTx/>
                <a:latin typeface="Calibri" panose="020F0502020204030204" pitchFamily="34" charset="0"/>
                <a:ea typeface="Times New Roman" panose="02020603050405020304" pitchFamily="18" charset="0"/>
                <a:cs typeface="Times New Roman" panose="02020603050405020304" pitchFamily="18" charset="0"/>
              </a:rPr>
              <a:t>doi</a:t>
            </a:r>
            <a:r>
              <a:rPr kumimoji="0" lang="en-GB" sz="800" b="0" i="0" u="none" strike="noStrike" kern="1200" cap="none" spc="0" normalizeH="0" baseline="0" noProof="0" dirty="0">
                <a:ln>
                  <a:noFill/>
                </a:ln>
                <a:solidFill>
                  <a:srgbClr val="C6C6C6"/>
                </a:solidFill>
                <a:effectLst/>
                <a:uLnTx/>
                <a:uFillTx/>
                <a:latin typeface="Calibri" panose="020F0502020204030204" pitchFamily="34" charset="0"/>
                <a:ea typeface="Times New Roman" panose="02020603050405020304" pitchFamily="18" charset="0"/>
                <a:cs typeface="Times New Roman" panose="02020603050405020304" pitchFamily="18" charset="0"/>
              </a:rPr>
              <a:t>: ACCESS.2019.2902558.</a:t>
            </a:r>
            <a:endParaRPr kumimoji="0" lang="en-GB" sz="800" b="0" i="0" u="none" strike="noStrike" kern="1200" cap="none" spc="0" normalizeH="0" baseline="0" noProof="0" dirty="0">
              <a:ln>
                <a:noFill/>
              </a:ln>
              <a:solidFill>
                <a:srgbClr val="C6C6C6"/>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544380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5809B-9FD0-4DCC-A718-C3BA191ACEB6}"/>
              </a:ext>
            </a:extLst>
          </p:cNvPr>
          <p:cNvSpPr>
            <a:spLocks noGrp="1"/>
          </p:cNvSpPr>
          <p:nvPr>
            <p:ph type="title"/>
          </p:nvPr>
        </p:nvSpPr>
        <p:spPr/>
        <p:txBody>
          <a:bodyPr/>
          <a:lstStyle/>
          <a:p>
            <a:r>
              <a:rPr lang="en-GB" dirty="0"/>
              <a:t>Sample Dataset and Exploratory Analysis</a:t>
            </a:r>
          </a:p>
        </p:txBody>
      </p:sp>
      <p:sp>
        <p:nvSpPr>
          <p:cNvPr id="7" name="Content Placeholder 6">
            <a:extLst>
              <a:ext uri="{FF2B5EF4-FFF2-40B4-BE49-F238E27FC236}">
                <a16:creationId xmlns:a16="http://schemas.microsoft.com/office/drawing/2014/main" id="{513F0372-C73A-4DE0-A6FE-56B544230F56}"/>
              </a:ext>
            </a:extLst>
          </p:cNvPr>
          <p:cNvSpPr>
            <a:spLocks noGrp="1"/>
          </p:cNvSpPr>
          <p:nvPr>
            <p:ph sz="half" idx="1"/>
          </p:nvPr>
        </p:nvSpPr>
        <p:spPr/>
        <p:txBody>
          <a:bodyPr>
            <a:normAutofit lnSpcReduction="10000"/>
          </a:bodyPr>
          <a:lstStyle/>
          <a:p>
            <a:r>
              <a:rPr lang="en-GB" dirty="0"/>
              <a:t>ERA5 Reanalysis (estimates of actual weather)</a:t>
            </a:r>
          </a:p>
          <a:p>
            <a:pPr lvl="1"/>
            <a:r>
              <a:rPr lang="en-GB" dirty="0"/>
              <a:t>2010-2021</a:t>
            </a:r>
          </a:p>
          <a:p>
            <a:pPr lvl="1"/>
            <a:r>
              <a:rPr lang="en-GB" dirty="0"/>
              <a:t>Regular gird over GB</a:t>
            </a:r>
          </a:p>
          <a:p>
            <a:pPr lvl="1"/>
            <a:r>
              <a:rPr lang="en-GB" dirty="0"/>
              <a:t>Resolution (1h/31km)</a:t>
            </a:r>
          </a:p>
          <a:p>
            <a:r>
              <a:rPr lang="en-GB" dirty="0"/>
              <a:t>Ensemble Numerical Weather Predictions - ECMWF</a:t>
            </a:r>
          </a:p>
          <a:p>
            <a:pPr lvl="1"/>
            <a:r>
              <a:rPr lang="en-GB" dirty="0"/>
              <a:t>2018-2021</a:t>
            </a:r>
          </a:p>
          <a:p>
            <a:pPr lvl="1"/>
            <a:r>
              <a:rPr lang="en-GB" dirty="0"/>
              <a:t>50 ensemble members</a:t>
            </a:r>
          </a:p>
          <a:p>
            <a:pPr lvl="1"/>
            <a:r>
              <a:rPr lang="en-GB" dirty="0"/>
              <a:t>Resolution (3h/55km)</a:t>
            </a:r>
          </a:p>
          <a:p>
            <a:r>
              <a:rPr lang="en-GB" dirty="0"/>
              <a:t>Merged with wind-fault data prepared by ARUP</a:t>
            </a:r>
          </a:p>
        </p:txBody>
      </p:sp>
      <p:grpSp>
        <p:nvGrpSpPr>
          <p:cNvPr id="14" name="Group 13">
            <a:extLst>
              <a:ext uri="{FF2B5EF4-FFF2-40B4-BE49-F238E27FC236}">
                <a16:creationId xmlns:a16="http://schemas.microsoft.com/office/drawing/2014/main" id="{F8C9C81B-F1E6-4BEE-BB8E-3089736F783C}"/>
              </a:ext>
            </a:extLst>
          </p:cNvPr>
          <p:cNvGrpSpPr>
            <a:grpSpLocks noChangeAspect="1"/>
          </p:cNvGrpSpPr>
          <p:nvPr/>
        </p:nvGrpSpPr>
        <p:grpSpPr>
          <a:xfrm>
            <a:off x="5707791" y="1238979"/>
            <a:ext cx="6255609" cy="1991454"/>
            <a:chOff x="5684520" y="2477770"/>
            <a:chExt cx="5593080" cy="1780540"/>
          </a:xfrm>
        </p:grpSpPr>
        <p:pic>
          <p:nvPicPr>
            <p:cNvPr id="18" name="Picture 17">
              <a:extLst>
                <a:ext uri="{FF2B5EF4-FFF2-40B4-BE49-F238E27FC236}">
                  <a16:creationId xmlns:a16="http://schemas.microsoft.com/office/drawing/2014/main" id="{17EA970C-4162-4858-BEE7-66344F22B29F}"/>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84520" y="2477770"/>
              <a:ext cx="3059430" cy="1780540"/>
            </a:xfrm>
            <a:prstGeom prst="rect">
              <a:avLst/>
            </a:prstGeom>
            <a:noFill/>
            <a:ln>
              <a:noFill/>
            </a:ln>
          </p:spPr>
        </p:pic>
        <p:pic>
          <p:nvPicPr>
            <p:cNvPr id="20" name="Picture 19">
              <a:extLst>
                <a:ext uri="{FF2B5EF4-FFF2-40B4-BE49-F238E27FC236}">
                  <a16:creationId xmlns:a16="http://schemas.microsoft.com/office/drawing/2014/main" id="{6328BD15-1784-4365-9125-7FECD4C176A1}"/>
                </a:ext>
              </a:extLst>
            </p:cNvPr>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218170" y="2477770"/>
              <a:ext cx="3059430" cy="1780540"/>
            </a:xfrm>
            <a:prstGeom prst="rect">
              <a:avLst/>
            </a:prstGeom>
            <a:noFill/>
            <a:ln>
              <a:noFill/>
            </a:ln>
          </p:spPr>
        </p:pic>
      </p:grpSp>
      <p:pic>
        <p:nvPicPr>
          <p:cNvPr id="25" name="Picture 24">
            <a:extLst>
              <a:ext uri="{FF2B5EF4-FFF2-40B4-BE49-F238E27FC236}">
                <a16:creationId xmlns:a16="http://schemas.microsoft.com/office/drawing/2014/main" id="{FEA65F35-42C2-4BFC-8C3D-24EB532DA38D}"/>
              </a:ext>
            </a:extLst>
          </p:cNvPr>
          <p:cNvPicPr>
            <a:picLocks noChangeAspect="1"/>
          </p:cNvPicPr>
          <p:nvPr/>
        </p:nvPicPr>
        <p:blipFill rotWithShape="1">
          <a:blip r:embed="rId4">
            <a:extLst>
              <a:ext uri="{28A0092B-C50C-407E-A947-70E740481C1C}">
                <a14:useLocalDpi xmlns:a14="http://schemas.microsoft.com/office/drawing/2010/main" val="0"/>
              </a:ext>
            </a:extLst>
          </a:blip>
          <a:srcRect t="1" b="1651"/>
          <a:stretch/>
        </p:blipFill>
        <p:spPr bwMode="auto">
          <a:xfrm>
            <a:off x="6690803" y="4160091"/>
            <a:ext cx="4391660" cy="2697909"/>
          </a:xfrm>
          <a:prstGeom prst="rect">
            <a:avLst/>
          </a:prstGeom>
          <a:noFill/>
          <a:ln>
            <a:noFill/>
          </a:ln>
        </p:spPr>
      </p:pic>
      <p:sp>
        <p:nvSpPr>
          <p:cNvPr id="24" name="TextBox 23">
            <a:extLst>
              <a:ext uri="{FF2B5EF4-FFF2-40B4-BE49-F238E27FC236}">
                <a16:creationId xmlns:a16="http://schemas.microsoft.com/office/drawing/2014/main" id="{A075CB02-ACF0-4296-989C-C1248CDDBDAE}"/>
              </a:ext>
            </a:extLst>
          </p:cNvPr>
          <p:cNvSpPr txBox="1"/>
          <p:nvPr/>
        </p:nvSpPr>
        <p:spPr>
          <a:xfrm>
            <a:off x="5837856" y="3219616"/>
            <a:ext cx="6097554" cy="95923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GB" sz="1200" b="1" i="1" u="none" strike="noStrike" kern="1200" cap="none" spc="0" normalizeH="0" baseline="0" noProof="0" dirty="0">
                <a:ln>
                  <a:noFill/>
                </a:ln>
                <a:solidFill>
                  <a:srgbClr val="1F497D"/>
                </a:solidFill>
                <a:effectLst/>
                <a:uLnTx/>
                <a:uFillTx/>
                <a:latin typeface="Calibri" panose="020F0502020204030204" pitchFamily="34" charset="0"/>
                <a:ea typeface="Times New Roman" panose="02020603050405020304" pitchFamily="18" charset="0"/>
                <a:cs typeface="Times New Roman" panose="02020603050405020304" pitchFamily="18" charset="0"/>
              </a:rPr>
              <a:t>Above: </a:t>
            </a:r>
            <a:r>
              <a:rPr kumimoji="0" lang="en-GB" sz="1200" b="0" i="1" u="none" strike="noStrike" kern="1200" cap="none" spc="0" normalizeH="0" baseline="0" noProof="0" dirty="0">
                <a:ln>
                  <a:noFill/>
                </a:ln>
                <a:solidFill>
                  <a:srgbClr val="1F497D"/>
                </a:solidFill>
                <a:effectLst/>
                <a:uLnTx/>
                <a:uFillTx/>
                <a:latin typeface="Calibri" panose="020F0502020204030204" pitchFamily="34" charset="0"/>
                <a:ea typeface="Times New Roman" panose="02020603050405020304" pitchFamily="18" charset="0"/>
                <a:cs typeface="Times New Roman" panose="02020603050405020304" pitchFamily="18" charset="0"/>
              </a:rPr>
              <a:t>Wind-related faults per day by wind speed, direction (ERA5, district mean), and time of year. Only days with three or more faults are included.</a:t>
            </a:r>
          </a:p>
          <a:p>
            <a:pPr marL="0" marR="0" lvl="0" indent="0" algn="l" defTabSz="914400" rtl="0" eaLnBrk="1" fontAlgn="auto" latinLnBrk="0" hangingPunct="1">
              <a:lnSpc>
                <a:spcPct val="100000"/>
              </a:lnSpc>
              <a:spcBef>
                <a:spcPts val="0"/>
              </a:spcBef>
              <a:spcAft>
                <a:spcPts val="1000"/>
              </a:spcAft>
              <a:buClrTx/>
              <a:buSzTx/>
              <a:buFontTx/>
              <a:buNone/>
              <a:tabLst/>
              <a:defRPr/>
            </a:pPr>
            <a:r>
              <a:rPr kumimoji="0" lang="en-GB" sz="1200" b="1" i="1" u="none" strike="noStrike" kern="1200" cap="none" spc="0" normalizeH="0" baseline="0" noProof="0" dirty="0">
                <a:ln>
                  <a:noFill/>
                </a:ln>
                <a:solidFill>
                  <a:srgbClr val="1F497D"/>
                </a:solidFill>
                <a:effectLst/>
                <a:uLnTx/>
                <a:uFillTx/>
                <a:latin typeface="Calibri" panose="020F0502020204030204" pitchFamily="34" charset="0"/>
                <a:ea typeface="Times New Roman" panose="02020603050405020304" pitchFamily="18" charset="0"/>
                <a:cs typeface="Times New Roman" panose="02020603050405020304" pitchFamily="18" charset="0"/>
              </a:rPr>
              <a:t>Below: </a:t>
            </a:r>
            <a:r>
              <a:rPr kumimoji="0" lang="en-GB" sz="1200" b="0" i="1" u="none" strike="noStrike" kern="1200" cap="none" spc="0" normalizeH="0" baseline="0" noProof="0" dirty="0">
                <a:ln>
                  <a:noFill/>
                </a:ln>
                <a:solidFill>
                  <a:srgbClr val="1F497D"/>
                </a:solidFill>
                <a:effectLst/>
                <a:uLnTx/>
                <a:uFillTx/>
                <a:latin typeface="Calibri" panose="020F0502020204030204" pitchFamily="34" charset="0"/>
                <a:ea typeface="Times New Roman" panose="02020603050405020304" pitchFamily="18" charset="0"/>
                <a:cs typeface="Times New Roman" panose="02020603050405020304" pitchFamily="18" charset="0"/>
              </a:rPr>
              <a:t>Example 14-day ensemble weather forecast for </a:t>
            </a:r>
            <a:r>
              <a:rPr kumimoji="0" lang="en-US" sz="1200" b="0" i="1" u="none" strike="noStrike" kern="1200" cap="none" spc="0" normalizeH="0" baseline="0" noProof="0" dirty="0">
                <a:ln>
                  <a:noFill/>
                </a:ln>
                <a:solidFill>
                  <a:srgbClr val="1F497D"/>
                </a:solidFill>
                <a:effectLst/>
                <a:uLnTx/>
                <a:uFillTx/>
                <a:latin typeface="Calibri" panose="020F0502020204030204" pitchFamily="34" charset="0"/>
                <a:ea typeface="Times New Roman" panose="02020603050405020304" pitchFamily="18" charset="0"/>
                <a:cs typeface="Times New Roman" panose="02020603050405020304" pitchFamily="18" charset="0"/>
              </a:rPr>
              <a:t>the Borders issued on 10/01/2018 (50 members, black) and the ERA5 “truth” (red). </a:t>
            </a:r>
            <a:endParaRPr kumimoji="0" lang="en-GB" sz="1200" b="0" i="1" u="none" strike="noStrike" kern="1200" cap="none" spc="0" normalizeH="0" baseline="0" noProof="0" dirty="0">
              <a:ln>
                <a:noFill/>
              </a:ln>
              <a:solidFill>
                <a:srgbClr val="1F497D"/>
              </a:solidFill>
              <a:effectLst/>
              <a:uLnTx/>
              <a:uFillTx/>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91119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5809B-9FD0-4DCC-A718-C3BA191ACEB6}"/>
              </a:ext>
            </a:extLst>
          </p:cNvPr>
          <p:cNvSpPr>
            <a:spLocks noGrp="1"/>
          </p:cNvSpPr>
          <p:nvPr>
            <p:ph type="title"/>
          </p:nvPr>
        </p:nvSpPr>
        <p:spPr/>
        <p:txBody>
          <a:bodyPr/>
          <a:lstStyle/>
          <a:p>
            <a:r>
              <a:rPr lang="en-GB" dirty="0"/>
              <a:t>Initial fault forecasting</a:t>
            </a:r>
          </a:p>
        </p:txBody>
      </p:sp>
      <p:sp>
        <p:nvSpPr>
          <p:cNvPr id="20" name="Rectangle: Rounded Corners 19">
            <a:extLst>
              <a:ext uri="{FF2B5EF4-FFF2-40B4-BE49-F238E27FC236}">
                <a16:creationId xmlns:a16="http://schemas.microsoft.com/office/drawing/2014/main" id="{EBC92654-E3CF-4285-816F-FFEE72818AED}"/>
              </a:ext>
            </a:extLst>
          </p:cNvPr>
          <p:cNvSpPr/>
          <p:nvPr/>
        </p:nvSpPr>
        <p:spPr>
          <a:xfrm>
            <a:off x="2029288" y="1785370"/>
            <a:ext cx="1427644" cy="88285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FFFE"/>
                </a:solidFill>
                <a:effectLst/>
                <a:uLnTx/>
                <a:uFillTx/>
                <a:latin typeface="Calibri" panose="020F0502020204030204"/>
                <a:ea typeface="+mn-ea"/>
                <a:cs typeface="+mn-cs"/>
              </a:rPr>
              <a:t>Historic weather and fault data</a:t>
            </a:r>
          </a:p>
        </p:txBody>
      </p:sp>
      <p:sp>
        <p:nvSpPr>
          <p:cNvPr id="27" name="Rectangle: Rounded Corners 26">
            <a:extLst>
              <a:ext uri="{FF2B5EF4-FFF2-40B4-BE49-F238E27FC236}">
                <a16:creationId xmlns:a16="http://schemas.microsoft.com/office/drawing/2014/main" id="{59F5047E-C010-4DEF-9E17-5C3C9678930B}"/>
              </a:ext>
            </a:extLst>
          </p:cNvPr>
          <p:cNvSpPr/>
          <p:nvPr/>
        </p:nvSpPr>
        <p:spPr>
          <a:xfrm>
            <a:off x="2029288" y="2896051"/>
            <a:ext cx="1427644" cy="88285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FFFE"/>
                </a:solidFill>
                <a:effectLst/>
                <a:uLnTx/>
                <a:uFillTx/>
                <a:latin typeface="Calibri" panose="020F0502020204030204"/>
                <a:ea typeface="+mn-ea"/>
                <a:cs typeface="+mn-cs"/>
              </a:rPr>
              <a:t>Weather-fault model</a:t>
            </a:r>
          </a:p>
        </p:txBody>
      </p:sp>
      <p:sp>
        <p:nvSpPr>
          <p:cNvPr id="28" name="Rectangle: Rounded Corners 27">
            <a:extLst>
              <a:ext uri="{FF2B5EF4-FFF2-40B4-BE49-F238E27FC236}">
                <a16:creationId xmlns:a16="http://schemas.microsoft.com/office/drawing/2014/main" id="{A895E0A1-347D-4AB8-8FD9-7B57675A9E59}"/>
              </a:ext>
            </a:extLst>
          </p:cNvPr>
          <p:cNvSpPr/>
          <p:nvPr/>
        </p:nvSpPr>
        <p:spPr>
          <a:xfrm>
            <a:off x="401216" y="2896049"/>
            <a:ext cx="1427644" cy="88285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FFFE"/>
                </a:solidFill>
                <a:effectLst/>
                <a:uLnTx/>
                <a:uFillTx/>
                <a:latin typeface="Calibri" panose="020F0502020204030204"/>
                <a:ea typeface="+mn-ea"/>
                <a:cs typeface="+mn-cs"/>
              </a:rPr>
              <a:t>Weather forecast</a:t>
            </a:r>
          </a:p>
        </p:txBody>
      </p:sp>
      <p:sp>
        <p:nvSpPr>
          <p:cNvPr id="29" name="Rectangle: Rounded Corners 28">
            <a:extLst>
              <a:ext uri="{FF2B5EF4-FFF2-40B4-BE49-F238E27FC236}">
                <a16:creationId xmlns:a16="http://schemas.microsoft.com/office/drawing/2014/main" id="{6A9F22BB-0318-4651-92ED-651584C72F94}"/>
              </a:ext>
            </a:extLst>
          </p:cNvPr>
          <p:cNvSpPr/>
          <p:nvPr/>
        </p:nvSpPr>
        <p:spPr>
          <a:xfrm>
            <a:off x="3657360" y="2896049"/>
            <a:ext cx="1427644" cy="882850"/>
          </a:xfrm>
          <a:prstGeom prst="roundRect">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dirty="0">
                <a:ln>
                  <a:noFill/>
                </a:ln>
                <a:solidFill>
                  <a:srgbClr val="FFFFFE"/>
                </a:solidFill>
                <a:effectLst/>
                <a:uLnTx/>
                <a:uFillTx/>
                <a:latin typeface="Calibri" panose="020F0502020204030204"/>
                <a:ea typeface="+mn-ea"/>
                <a:cs typeface="+mn-cs"/>
              </a:rPr>
              <a:t>Fault forecast</a:t>
            </a:r>
          </a:p>
        </p:txBody>
      </p:sp>
      <p:cxnSp>
        <p:nvCxnSpPr>
          <p:cNvPr id="6" name="Straight Arrow Connector 5">
            <a:extLst>
              <a:ext uri="{FF2B5EF4-FFF2-40B4-BE49-F238E27FC236}">
                <a16:creationId xmlns:a16="http://schemas.microsoft.com/office/drawing/2014/main" id="{0A196338-6AC6-427C-A192-A8696C59F0FD}"/>
              </a:ext>
            </a:extLst>
          </p:cNvPr>
          <p:cNvCxnSpPr>
            <a:stCxn id="20" idx="2"/>
            <a:endCxn id="27" idx="0"/>
          </p:cNvCxnSpPr>
          <p:nvPr/>
        </p:nvCxnSpPr>
        <p:spPr>
          <a:xfrm>
            <a:off x="2743110" y="2668220"/>
            <a:ext cx="0" cy="227831"/>
          </a:xfrm>
          <a:prstGeom prst="straightConnector1">
            <a:avLst/>
          </a:prstGeom>
          <a:ln w="1905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0" name="Straight Arrow Connector 29">
            <a:extLst>
              <a:ext uri="{FF2B5EF4-FFF2-40B4-BE49-F238E27FC236}">
                <a16:creationId xmlns:a16="http://schemas.microsoft.com/office/drawing/2014/main" id="{CD19490E-B623-44A2-A3EE-208E9BC8E0D6}"/>
              </a:ext>
            </a:extLst>
          </p:cNvPr>
          <p:cNvCxnSpPr>
            <a:cxnSpLocks/>
            <a:stCxn id="28" idx="3"/>
            <a:endCxn id="27" idx="1"/>
          </p:cNvCxnSpPr>
          <p:nvPr/>
        </p:nvCxnSpPr>
        <p:spPr>
          <a:xfrm>
            <a:off x="1828860" y="3337474"/>
            <a:ext cx="200428" cy="2"/>
          </a:xfrm>
          <a:prstGeom prst="straightConnector1">
            <a:avLst/>
          </a:prstGeom>
          <a:ln w="1905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1" name="Straight Arrow Connector 30">
            <a:extLst>
              <a:ext uri="{FF2B5EF4-FFF2-40B4-BE49-F238E27FC236}">
                <a16:creationId xmlns:a16="http://schemas.microsoft.com/office/drawing/2014/main" id="{D4BE45CF-111B-48A7-8077-661E28E51340}"/>
              </a:ext>
            </a:extLst>
          </p:cNvPr>
          <p:cNvCxnSpPr>
            <a:cxnSpLocks/>
            <a:stCxn id="27" idx="3"/>
            <a:endCxn id="29" idx="1"/>
          </p:cNvCxnSpPr>
          <p:nvPr/>
        </p:nvCxnSpPr>
        <p:spPr>
          <a:xfrm flipV="1">
            <a:off x="3456932" y="3337474"/>
            <a:ext cx="200428" cy="2"/>
          </a:xfrm>
          <a:prstGeom prst="straightConnector1">
            <a:avLst/>
          </a:prstGeom>
          <a:ln w="19050" cap="flat" cmpd="sng" algn="ctr">
            <a:solidFill>
              <a:schemeClr val="tx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32" name="Content Placeholder 6">
            <a:extLst>
              <a:ext uri="{FF2B5EF4-FFF2-40B4-BE49-F238E27FC236}">
                <a16:creationId xmlns:a16="http://schemas.microsoft.com/office/drawing/2014/main" id="{7FE825E8-5A2B-40CE-B520-B9BFA98720BB}"/>
              </a:ext>
            </a:extLst>
          </p:cNvPr>
          <p:cNvSpPr>
            <a:spLocks noGrp="1"/>
          </p:cNvSpPr>
          <p:nvPr>
            <p:ph sz="half" idx="1"/>
          </p:nvPr>
        </p:nvSpPr>
        <p:spPr>
          <a:xfrm>
            <a:off x="485192" y="4158801"/>
            <a:ext cx="4441371" cy="2334066"/>
          </a:xfrm>
        </p:spPr>
        <p:txBody>
          <a:bodyPr>
            <a:normAutofit fontScale="92500" lnSpcReduction="10000"/>
          </a:bodyPr>
          <a:lstStyle/>
          <a:p>
            <a:r>
              <a:rPr lang="en-GB" sz="1800" dirty="0"/>
              <a:t>Explanatory “features” engineered from weather data</a:t>
            </a:r>
          </a:p>
          <a:p>
            <a:r>
              <a:rPr lang="en-GB" sz="1800" dirty="0"/>
              <a:t>Statistical model based on extreme value theory learned from data</a:t>
            </a:r>
          </a:p>
          <a:p>
            <a:r>
              <a:rPr lang="en-GB" sz="1800" dirty="0"/>
              <a:t>Daily faults predicted by district from 1 to 14 days ahead</a:t>
            </a:r>
          </a:p>
          <a:p>
            <a:r>
              <a:rPr lang="en-GB" sz="1800" b="1" dirty="0"/>
              <a:t>Proof-of-concept: scope for improvement!!!</a:t>
            </a:r>
          </a:p>
        </p:txBody>
      </p:sp>
      <p:pic>
        <p:nvPicPr>
          <p:cNvPr id="33" name="Picture 32" descr="Chart, histogram&#10;&#10;Description automatically generated">
            <a:extLst>
              <a:ext uri="{FF2B5EF4-FFF2-40B4-BE49-F238E27FC236}">
                <a16:creationId xmlns:a16="http://schemas.microsoft.com/office/drawing/2014/main" id="{33CB7C52-3B2C-4683-B606-EDE0106E9663}"/>
              </a:ext>
            </a:extLst>
          </p:cNvPr>
          <p:cNvPicPr>
            <a:picLocks noChangeAspect="1"/>
          </p:cNvPicPr>
          <p:nvPr/>
        </p:nvPicPr>
        <p:blipFill rotWithShape="1">
          <a:blip r:embed="rId2">
            <a:extLst>
              <a:ext uri="{28A0092B-C50C-407E-A947-70E740481C1C}">
                <a14:useLocalDpi xmlns:a14="http://schemas.microsoft.com/office/drawing/2010/main" val="0"/>
              </a:ext>
            </a:extLst>
          </a:blip>
          <a:srcRect t="6923"/>
          <a:stretch/>
        </p:blipFill>
        <p:spPr bwMode="auto">
          <a:xfrm>
            <a:off x="6455807" y="2896049"/>
            <a:ext cx="4966231" cy="3185684"/>
          </a:xfrm>
          <a:prstGeom prst="rect">
            <a:avLst/>
          </a:prstGeom>
          <a:noFill/>
          <a:ln>
            <a:noFill/>
          </a:ln>
          <a:extLst>
            <a:ext uri="{53640926-AAD7-44D8-BBD7-CCE9431645EC}">
              <a14:shadowObscured xmlns:a14="http://schemas.microsoft.com/office/drawing/2010/main"/>
            </a:ext>
          </a:extLst>
        </p:spPr>
      </p:pic>
      <p:pic>
        <p:nvPicPr>
          <p:cNvPr id="34" name="Picture 33" descr="Graphical user interface, application&#10;&#10;Description automatically generated">
            <a:extLst>
              <a:ext uri="{FF2B5EF4-FFF2-40B4-BE49-F238E27FC236}">
                <a16:creationId xmlns:a16="http://schemas.microsoft.com/office/drawing/2014/main" id="{B4F409E3-B148-4F3C-BCA6-0096F89FE3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99089" y="1238835"/>
            <a:ext cx="3324860" cy="1429385"/>
          </a:xfrm>
          <a:prstGeom prst="rect">
            <a:avLst/>
          </a:prstGeom>
          <a:noFill/>
        </p:spPr>
      </p:pic>
      <p:pic>
        <p:nvPicPr>
          <p:cNvPr id="40" name="Picture 39">
            <a:extLst>
              <a:ext uri="{FF2B5EF4-FFF2-40B4-BE49-F238E27FC236}">
                <a16:creationId xmlns:a16="http://schemas.microsoft.com/office/drawing/2014/main" id="{68569ABA-2108-4845-B3AD-228EADD45FC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741985" y="2896049"/>
            <a:ext cx="6274990" cy="3185684"/>
          </a:xfrm>
          <a:prstGeom prst="rect">
            <a:avLst/>
          </a:prstGeom>
          <a:noFill/>
          <a:ln>
            <a:noFill/>
          </a:ln>
        </p:spPr>
      </p:pic>
      <p:pic>
        <p:nvPicPr>
          <p:cNvPr id="41" name="Picture 40">
            <a:extLst>
              <a:ext uri="{FF2B5EF4-FFF2-40B4-BE49-F238E27FC236}">
                <a16:creationId xmlns:a16="http://schemas.microsoft.com/office/drawing/2014/main" id="{22618C4D-1B6B-45BE-96E4-3C290E5797A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58136" y="2896050"/>
            <a:ext cx="6658839" cy="3185684"/>
          </a:xfrm>
          <a:prstGeom prst="rect">
            <a:avLst/>
          </a:prstGeom>
          <a:noFill/>
          <a:ln>
            <a:noFill/>
          </a:ln>
        </p:spPr>
      </p:pic>
      <p:pic>
        <p:nvPicPr>
          <p:cNvPr id="42" name="Picture 41">
            <a:extLst>
              <a:ext uri="{FF2B5EF4-FFF2-40B4-BE49-F238E27FC236}">
                <a16:creationId xmlns:a16="http://schemas.microsoft.com/office/drawing/2014/main" id="{251E009E-C3AC-41E7-84D0-611FC3289CB5}"/>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151894" y="2896048"/>
            <a:ext cx="6865081" cy="3281503"/>
          </a:xfrm>
          <a:prstGeom prst="rect">
            <a:avLst/>
          </a:prstGeom>
          <a:noFill/>
          <a:ln>
            <a:noFill/>
          </a:ln>
        </p:spPr>
      </p:pic>
    </p:spTree>
    <p:extLst>
      <p:ext uri="{BB962C8B-B14F-4D97-AF65-F5344CB8AC3E}">
        <p14:creationId xmlns:p14="http://schemas.microsoft.com/office/powerpoint/2010/main" val="1373372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5809B-9FD0-4DCC-A718-C3BA191ACEB6}"/>
              </a:ext>
            </a:extLst>
          </p:cNvPr>
          <p:cNvSpPr>
            <a:spLocks noGrp="1"/>
          </p:cNvSpPr>
          <p:nvPr>
            <p:ph type="title"/>
          </p:nvPr>
        </p:nvSpPr>
        <p:spPr/>
        <p:txBody>
          <a:bodyPr/>
          <a:lstStyle/>
          <a:p>
            <a:r>
              <a:rPr lang="en-GB" dirty="0"/>
              <a:t>Forecast performance</a:t>
            </a:r>
          </a:p>
        </p:txBody>
      </p:sp>
      <p:sp>
        <p:nvSpPr>
          <p:cNvPr id="3" name="Text Placeholder 2">
            <a:extLst>
              <a:ext uri="{FF2B5EF4-FFF2-40B4-BE49-F238E27FC236}">
                <a16:creationId xmlns:a16="http://schemas.microsoft.com/office/drawing/2014/main" id="{0767F136-98A1-4AF8-9CF4-D07B72E7510D}"/>
              </a:ext>
            </a:extLst>
          </p:cNvPr>
          <p:cNvSpPr>
            <a:spLocks noGrp="1"/>
          </p:cNvSpPr>
          <p:nvPr>
            <p:ph type="body" idx="1"/>
          </p:nvPr>
        </p:nvSpPr>
        <p:spPr>
          <a:xfrm>
            <a:off x="361168" y="1681163"/>
            <a:ext cx="5636408" cy="823912"/>
          </a:xfrm>
        </p:spPr>
        <p:txBody>
          <a:bodyPr/>
          <a:lstStyle/>
          <a:p>
            <a:r>
              <a:rPr lang="en-GB" dirty="0"/>
              <a:t>Summary</a:t>
            </a:r>
          </a:p>
        </p:txBody>
      </p:sp>
      <p:sp>
        <p:nvSpPr>
          <p:cNvPr id="4" name="Content Placeholder 3">
            <a:extLst>
              <a:ext uri="{FF2B5EF4-FFF2-40B4-BE49-F238E27FC236}">
                <a16:creationId xmlns:a16="http://schemas.microsoft.com/office/drawing/2014/main" id="{4820EFBE-2546-49A9-BF5C-7BD2C666B492}"/>
              </a:ext>
            </a:extLst>
          </p:cNvPr>
          <p:cNvSpPr>
            <a:spLocks noGrp="1"/>
          </p:cNvSpPr>
          <p:nvPr>
            <p:ph sz="half" idx="2"/>
          </p:nvPr>
        </p:nvSpPr>
        <p:spPr>
          <a:xfrm>
            <a:off x="342900" y="2505075"/>
            <a:ext cx="5851527" cy="3684588"/>
          </a:xfrm>
        </p:spPr>
        <p:txBody>
          <a:bodyPr>
            <a:normAutofit/>
          </a:bodyPr>
          <a:lstStyle/>
          <a:p>
            <a:r>
              <a:rPr lang="en-GB" dirty="0"/>
              <a:t>Performance similar from 1 to 5 days ahead</a:t>
            </a:r>
          </a:p>
          <a:p>
            <a:pPr lvl="1"/>
            <a:r>
              <a:rPr lang="en-GB" dirty="0"/>
              <a:t>Dominant source of uncertainty: weather-fault relationship</a:t>
            </a:r>
          </a:p>
          <a:p>
            <a:r>
              <a:rPr lang="en-GB" dirty="0"/>
              <a:t>Performance degrades from 5 to 14 days ahead</a:t>
            </a:r>
          </a:p>
          <a:p>
            <a:pPr lvl="1"/>
            <a:r>
              <a:rPr lang="en-GB" dirty="0"/>
              <a:t>Weather forecast uncertainty grows</a:t>
            </a:r>
          </a:p>
          <a:p>
            <a:pPr lvl="1"/>
            <a:r>
              <a:rPr lang="en-GB" dirty="0"/>
              <a:t>Still some skill at 14 day</a:t>
            </a:r>
          </a:p>
        </p:txBody>
      </p:sp>
      <p:pic>
        <p:nvPicPr>
          <p:cNvPr id="10" name="Picture 9" descr="Chart, line chart&#10;&#10;Description automatically generated">
            <a:extLst>
              <a:ext uri="{FF2B5EF4-FFF2-40B4-BE49-F238E27FC236}">
                <a16:creationId xmlns:a16="http://schemas.microsoft.com/office/drawing/2014/main" id="{DD507047-4D75-4746-BD66-4068355C78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03819" y="1681163"/>
            <a:ext cx="5248393" cy="4446799"/>
          </a:xfrm>
          <a:prstGeom prst="rect">
            <a:avLst/>
          </a:prstGeom>
        </p:spPr>
      </p:pic>
    </p:spTree>
    <p:extLst>
      <p:ext uri="{BB962C8B-B14F-4D97-AF65-F5344CB8AC3E}">
        <p14:creationId xmlns:p14="http://schemas.microsoft.com/office/powerpoint/2010/main" val="18345230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SP Energy Networks begins £20million project in Fife to modernise a key  part of the electricity network in Central and Southern Scotland - SP  Energy Networks">
            <a:extLst>
              <a:ext uri="{FF2B5EF4-FFF2-40B4-BE49-F238E27FC236}">
                <a16:creationId xmlns:a16="http://schemas.microsoft.com/office/drawing/2014/main" id="{24CDBB57-A962-4985-BC0A-9840708665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54567" y="1710267"/>
            <a:ext cx="5615133" cy="315383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6AC5809B-9FD0-4DCC-A718-C3BA191ACEB6}"/>
              </a:ext>
            </a:extLst>
          </p:cNvPr>
          <p:cNvSpPr>
            <a:spLocks noGrp="1"/>
          </p:cNvSpPr>
          <p:nvPr>
            <p:ph type="title"/>
          </p:nvPr>
        </p:nvSpPr>
        <p:spPr/>
        <p:txBody>
          <a:bodyPr/>
          <a:lstStyle/>
          <a:p>
            <a:r>
              <a:rPr lang="en-GB" dirty="0"/>
              <a:t>Looking ahead</a:t>
            </a:r>
          </a:p>
        </p:txBody>
      </p:sp>
      <p:sp>
        <p:nvSpPr>
          <p:cNvPr id="4" name="Content Placeholder 3">
            <a:extLst>
              <a:ext uri="{FF2B5EF4-FFF2-40B4-BE49-F238E27FC236}">
                <a16:creationId xmlns:a16="http://schemas.microsoft.com/office/drawing/2014/main" id="{4820EFBE-2546-49A9-BF5C-7BD2C666B492}"/>
              </a:ext>
            </a:extLst>
          </p:cNvPr>
          <p:cNvSpPr>
            <a:spLocks noGrp="1"/>
          </p:cNvSpPr>
          <p:nvPr>
            <p:ph sz="half" idx="1"/>
          </p:nvPr>
        </p:nvSpPr>
        <p:spPr>
          <a:xfrm>
            <a:off x="838200" y="1608667"/>
            <a:ext cx="5181600" cy="5147734"/>
          </a:xfrm>
        </p:spPr>
        <p:txBody>
          <a:bodyPr>
            <a:normAutofit fontScale="70000" lnSpcReduction="20000"/>
          </a:bodyPr>
          <a:lstStyle/>
          <a:p>
            <a:pPr marL="0" indent="0">
              <a:buNone/>
            </a:pPr>
            <a:r>
              <a:rPr lang="en-GB" b="1" dirty="0"/>
              <a:t>Forecasting engine</a:t>
            </a:r>
          </a:p>
          <a:p>
            <a:r>
              <a:rPr lang="en-GB" dirty="0"/>
              <a:t>Improve specificity and accuracy:</a:t>
            </a:r>
          </a:p>
          <a:p>
            <a:pPr lvl="1"/>
            <a:r>
              <a:rPr lang="en-GB" dirty="0"/>
              <a:t>Higher weather resolution data</a:t>
            </a:r>
          </a:p>
          <a:p>
            <a:pPr lvl="1"/>
            <a:r>
              <a:rPr lang="en-GB" dirty="0"/>
              <a:t>New data (weather variable, vegetation, topography)</a:t>
            </a:r>
          </a:p>
          <a:p>
            <a:pPr lvl="1"/>
            <a:r>
              <a:rPr lang="en-GB" dirty="0"/>
              <a:t>Other fault types</a:t>
            </a:r>
          </a:p>
          <a:p>
            <a:pPr lvl="1"/>
            <a:r>
              <a:rPr lang="en-GB" dirty="0"/>
              <a:t>Algorithm development</a:t>
            </a:r>
          </a:p>
          <a:p>
            <a:r>
              <a:rPr lang="en-GB" dirty="0"/>
              <a:t>Testing and validation</a:t>
            </a:r>
          </a:p>
          <a:p>
            <a:endParaRPr lang="en-GB" dirty="0"/>
          </a:p>
          <a:p>
            <a:pPr marL="0" indent="0">
              <a:buNone/>
            </a:pPr>
            <a:r>
              <a:rPr lang="en-GB" b="1" dirty="0"/>
              <a:t>Tool design and development</a:t>
            </a:r>
          </a:p>
          <a:p>
            <a:r>
              <a:rPr lang="en-GB" dirty="0"/>
              <a:t>Engagement with potential user groups</a:t>
            </a:r>
          </a:p>
          <a:p>
            <a:r>
              <a:rPr lang="en-GB" dirty="0"/>
              <a:t>UX and UI design and development</a:t>
            </a:r>
          </a:p>
          <a:p>
            <a:r>
              <a:rPr lang="en-GB" dirty="0"/>
              <a:t>Prototype of backend </a:t>
            </a:r>
          </a:p>
          <a:p>
            <a:endParaRPr lang="en-GB" dirty="0"/>
          </a:p>
          <a:p>
            <a:pPr marL="0" indent="0">
              <a:buNone/>
            </a:pPr>
            <a:r>
              <a:rPr lang="en-GB" b="1" dirty="0"/>
              <a:t>Commercialisation</a:t>
            </a:r>
          </a:p>
          <a:p>
            <a:r>
              <a:rPr lang="en-GB" dirty="0"/>
              <a:t>User engagement: multiple DNOs</a:t>
            </a:r>
          </a:p>
          <a:p>
            <a:r>
              <a:rPr lang="en-GB" dirty="0"/>
              <a:t>Benefits assessment</a:t>
            </a:r>
          </a:p>
          <a:p>
            <a:r>
              <a:rPr lang="en-GB" dirty="0"/>
              <a:t>Go to market strategy</a:t>
            </a:r>
          </a:p>
          <a:p>
            <a:endParaRPr lang="en-GB" dirty="0"/>
          </a:p>
        </p:txBody>
      </p:sp>
      <p:pic>
        <p:nvPicPr>
          <p:cNvPr id="2050" name="Picture 2" descr="Digitalisation Strategy and Action Plan update">
            <a:extLst>
              <a:ext uri="{FF2B5EF4-FFF2-40B4-BE49-F238E27FC236}">
                <a16:creationId xmlns:a16="http://schemas.microsoft.com/office/drawing/2014/main" id="{46C5C061-F8A4-426C-998B-F6DFDDD9D950}"/>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7978775" y="4597399"/>
            <a:ext cx="2409825" cy="18954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9225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xEl>
                                              <p:pRg st="9" end="9"/>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xEl>
                                              <p:pRg st="10" end="10"/>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4">
                                            <p:txEl>
                                              <p:pRg st="13" end="13"/>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
                                            <p:txEl>
                                              <p:pRg st="14" end="14"/>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
                                            <p:txEl>
                                              <p:pRg st="15" end="15"/>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txEl>
                                              <p:pRg st="16" end="1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993BB-1F55-46CC-A8D1-D0434E06070C}"/>
              </a:ext>
            </a:extLst>
          </p:cNvPr>
          <p:cNvSpPr>
            <a:spLocks noGrp="1"/>
          </p:cNvSpPr>
          <p:nvPr>
            <p:ph type="title"/>
          </p:nvPr>
        </p:nvSpPr>
        <p:spPr/>
        <p:txBody>
          <a:bodyPr/>
          <a:lstStyle/>
          <a:p>
            <a:r>
              <a:rPr lang="en-GB" dirty="0"/>
              <a:t>Appendices</a:t>
            </a:r>
          </a:p>
        </p:txBody>
      </p:sp>
    </p:spTree>
    <p:extLst>
      <p:ext uri="{BB962C8B-B14F-4D97-AF65-F5344CB8AC3E}">
        <p14:creationId xmlns:p14="http://schemas.microsoft.com/office/powerpoint/2010/main" val="4072331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9C253-C308-4D97-9334-94BE768C3E1B}"/>
              </a:ext>
            </a:extLst>
          </p:cNvPr>
          <p:cNvSpPr>
            <a:spLocks noGrp="1"/>
          </p:cNvSpPr>
          <p:nvPr>
            <p:ph type="title"/>
          </p:nvPr>
        </p:nvSpPr>
        <p:spPr/>
        <p:txBody>
          <a:bodyPr/>
          <a:lstStyle/>
          <a:p>
            <a:r>
              <a:rPr lang="en-GB" dirty="0"/>
              <a:t>Appendix 1 – NIC Resilience Framework</a:t>
            </a:r>
          </a:p>
        </p:txBody>
      </p:sp>
    </p:spTree>
    <p:extLst>
      <p:ext uri="{BB962C8B-B14F-4D97-AF65-F5344CB8AC3E}">
        <p14:creationId xmlns:p14="http://schemas.microsoft.com/office/powerpoint/2010/main" val="2786482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7C5FF-8690-4288-B074-968EE26A6487}"/>
              </a:ext>
            </a:extLst>
          </p:cNvPr>
          <p:cNvSpPr>
            <a:spLocks noGrp="1"/>
          </p:cNvSpPr>
          <p:nvPr>
            <p:ph type="title"/>
          </p:nvPr>
        </p:nvSpPr>
        <p:spPr>
          <a:xfrm>
            <a:off x="658811" y="657225"/>
            <a:ext cx="10872000" cy="532800"/>
          </a:xfrm>
        </p:spPr>
        <p:txBody>
          <a:bodyPr/>
          <a:lstStyle/>
          <a:p>
            <a:r>
              <a:rPr lang="da-DK" dirty="0"/>
              <a:t>Context, Opportunity, Solution, Strategic Alignment </a:t>
            </a:r>
          </a:p>
        </p:txBody>
      </p:sp>
      <p:sp>
        <p:nvSpPr>
          <p:cNvPr id="3" name="Subtitle 2">
            <a:extLst>
              <a:ext uri="{FF2B5EF4-FFF2-40B4-BE49-F238E27FC236}">
                <a16:creationId xmlns:a16="http://schemas.microsoft.com/office/drawing/2014/main" id="{F344550A-8C11-478A-A99F-7206C7E2F022}"/>
              </a:ext>
            </a:extLst>
          </p:cNvPr>
          <p:cNvSpPr>
            <a:spLocks noGrp="1"/>
          </p:cNvSpPr>
          <p:nvPr>
            <p:ph type="subTitle" idx="1"/>
          </p:nvPr>
        </p:nvSpPr>
        <p:spPr/>
        <p:txBody>
          <a:bodyPr/>
          <a:lstStyle/>
          <a:p>
            <a:r>
              <a:rPr lang="da-DK" dirty="0"/>
              <a:t>Predict4Resilience – Weather Fault System</a:t>
            </a:r>
          </a:p>
        </p:txBody>
      </p:sp>
      <p:sp>
        <p:nvSpPr>
          <p:cNvPr id="6" name="Content Placeholder 4">
            <a:extLst>
              <a:ext uri="{FF2B5EF4-FFF2-40B4-BE49-F238E27FC236}">
                <a16:creationId xmlns:a16="http://schemas.microsoft.com/office/drawing/2014/main" id="{8E569F6E-B640-4571-9DEC-6C91199ADB1E}"/>
              </a:ext>
            </a:extLst>
          </p:cNvPr>
          <p:cNvSpPr txBox="1">
            <a:spLocks/>
          </p:cNvSpPr>
          <p:nvPr/>
        </p:nvSpPr>
        <p:spPr>
          <a:xfrm>
            <a:off x="658811" y="1810800"/>
            <a:ext cx="10874374" cy="4790025"/>
          </a:xfrm>
          <a:prstGeom prst="rect">
            <a:avLst/>
          </a:prstGeom>
        </p:spPr>
        <p:txBody>
          <a:bodyPr vert="horz" lIns="0" tIns="0" rIns="0" bIns="0" numCol="4" spcCol="72000" rtlCol="0">
            <a:noAutofit/>
          </a:bodyPr>
          <a:lstStyle>
            <a:lvl1pPr marL="180975" indent="-180975" algn="l" defTabSz="914400" rtl="0" eaLnBrk="1" latinLnBrk="0" hangingPunct="1">
              <a:lnSpc>
                <a:spcPct val="1000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1pPr>
            <a:lvl2pPr marL="361950" indent="-180975" algn="l" defTabSz="914400" rtl="0" eaLnBrk="1" latinLnBrk="0" hangingPunct="1">
              <a:lnSpc>
                <a:spcPct val="100000"/>
              </a:lnSpc>
              <a:spcBef>
                <a:spcPts val="0"/>
              </a:spcBef>
              <a:spcAft>
                <a:spcPts val="600"/>
              </a:spcAft>
              <a:buFont typeface="Times New Roman" panose="02020603050405020304" pitchFamily="18" charset="0"/>
              <a:buChar char="–"/>
              <a:defRPr sz="1100" kern="1200">
                <a:solidFill>
                  <a:schemeClr val="tx1"/>
                </a:solidFill>
                <a:latin typeface="+mn-lt"/>
                <a:ea typeface="+mn-ea"/>
                <a:cs typeface="+mn-cs"/>
              </a:defRPr>
            </a:lvl2pPr>
            <a:lvl3pPr marL="0" indent="0" algn="l" defTabSz="914400" rtl="0" eaLnBrk="1" latinLnBrk="0" hangingPunct="1">
              <a:lnSpc>
                <a:spcPct val="100000"/>
              </a:lnSpc>
              <a:spcBef>
                <a:spcPts val="0"/>
              </a:spcBef>
              <a:spcAft>
                <a:spcPts val="900"/>
              </a:spcAft>
              <a:buFont typeface="Arial" panose="020B0604020202020204" pitchFamily="34" charset="0"/>
              <a:buChar char="​"/>
              <a:defRPr sz="110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900" b="0" kern="1200">
                <a:solidFill>
                  <a:schemeClr val="accent1"/>
                </a:solidFill>
                <a:latin typeface="+mj-lt"/>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defRPr sz="1100" b="1" i="1"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accent1"/>
                </a:solidFill>
                <a:latin typeface="+mn-lt"/>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1200" b="1" kern="1200">
                <a:solidFill>
                  <a:schemeClr val="accent1"/>
                </a:solidFill>
                <a:latin typeface="Arial" panose="020B0604020202020204" pitchFamily="34" charset="0"/>
                <a:ea typeface="+mn-ea"/>
                <a:cs typeface="Arial" panose="020B0604020202020204" pitchFamily="34" charset="0"/>
              </a:defRPr>
            </a:lvl7pPr>
            <a:lvl8pPr marL="0" indent="0" algn="l" defTabSz="914400" rtl="0" eaLnBrk="1" latinLnBrk="0" hangingPunct="1">
              <a:lnSpc>
                <a:spcPct val="100000"/>
              </a:lnSpc>
              <a:spcBef>
                <a:spcPts val="0"/>
              </a:spcBef>
              <a:spcAft>
                <a:spcPts val="600"/>
              </a:spcAft>
              <a:buFont typeface="Arial" panose="020B0604020202020204" pitchFamily="34" charset="0"/>
              <a:buChar char="​"/>
              <a:defRPr sz="1100" b="1" kern="1200">
                <a:solidFill>
                  <a:schemeClr val="accent1"/>
                </a:solidFill>
                <a:latin typeface="+mn-lt"/>
                <a:ea typeface="+mn-ea"/>
                <a:cs typeface="Arial" panose="020B0604020202020204" pitchFamily="34" charset="0"/>
              </a:defRPr>
            </a:lvl8pPr>
            <a:lvl9pPr marL="0" indent="0" algn="l" defTabSz="914400" rtl="0" eaLnBrk="1" latinLnBrk="0" hangingPunct="1">
              <a:lnSpc>
                <a:spcPts val="14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9pPr>
          </a:lstStyle>
          <a:p>
            <a:pPr marL="0" indent="0">
              <a:spcAft>
                <a:spcPts val="1200"/>
              </a:spcAft>
              <a:buClr>
                <a:srgbClr val="000000"/>
              </a:buClr>
              <a:buSzPct val="100000"/>
              <a:buNone/>
            </a:pPr>
            <a:r>
              <a:rPr kumimoji="0" lang="en-GB" sz="1600" b="1" strike="noStrike" kern="1200" spc="0" normalizeH="0" baseline="0" noProof="0" dirty="0">
                <a:ln>
                  <a:noFill/>
                </a:ln>
                <a:solidFill>
                  <a:srgbClr val="E61E28"/>
                </a:solidFill>
                <a:effectLst/>
                <a:uLnTx/>
                <a:uFillTx/>
                <a:latin typeface="Arial" panose="020B0604020202020204" pitchFamily="34" charset="0"/>
                <a:cs typeface="Arial" panose="020B0604020202020204" pitchFamily="34" charset="0"/>
              </a:rPr>
              <a:t>Context</a:t>
            </a:r>
          </a:p>
          <a:p>
            <a:pPr marL="0" indent="0">
              <a:spcAft>
                <a:spcPts val="0"/>
              </a:spcAft>
              <a:buClr>
                <a:srgbClr val="000000"/>
              </a:buClr>
              <a:buSzPct val="100000"/>
              <a:buNone/>
            </a:pPr>
            <a:r>
              <a:rPr kumimoji="0" lang="en-GB" sz="1600" strike="noStrike" kern="1200" spc="0" normalizeH="0" baseline="0" noProof="0" dirty="0">
                <a:ln>
                  <a:noFill/>
                </a:ln>
                <a:solidFill>
                  <a:srgbClr val="000000"/>
                </a:solidFill>
                <a:effectLst/>
                <a:uLnTx/>
                <a:uFillTx/>
                <a:latin typeface="Times New Roman" panose="02020603050405020304" pitchFamily="18" charset="0"/>
              </a:rPr>
              <a:t>A resilience approach to understanding uncertainties helps critical infrastructure to continue to provide the essential services on which society depends. In 2020, the National Infrastructure Commission (NIC) recommended a framework for resilience which anticipates future shocks and stresses; improves actions to resist, absorb and recover from them by testing for vulnerabilities; values resilience properly; and drives adaptation before it is too late.</a:t>
            </a:r>
          </a:p>
          <a:p>
            <a:pPr marL="0" indent="0">
              <a:spcAft>
                <a:spcPts val="0"/>
              </a:spcAft>
              <a:buClr>
                <a:srgbClr val="000000"/>
              </a:buClr>
              <a:buSzPct val="100000"/>
              <a:buNone/>
            </a:pPr>
            <a:endParaRPr kumimoji="0" lang="en-GB" sz="1600" strike="noStrike" kern="1200" spc="0" normalizeH="0" baseline="0" noProof="0" dirty="0">
              <a:ln>
                <a:noFill/>
              </a:ln>
              <a:solidFill>
                <a:srgbClr val="000000"/>
              </a:solidFill>
              <a:effectLst/>
              <a:uLnTx/>
              <a:uFillTx/>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1200"/>
              </a:spcAft>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Opportunity</a:t>
            </a:r>
          </a:p>
          <a:p>
            <a:pPr marL="0" indent="0">
              <a:spcAft>
                <a:spcPts val="0"/>
              </a:spcAft>
              <a:buClr>
                <a:srgbClr val="000000"/>
              </a:buClr>
              <a:buSzPct val="100000"/>
              <a:buNone/>
            </a:pPr>
            <a:r>
              <a:rPr kumimoji="0" lang="en-GB" sz="1600" strike="noStrike" kern="1200" spc="0" normalizeH="0" baseline="0" noProof="0" dirty="0">
                <a:ln>
                  <a:noFill/>
                </a:ln>
                <a:solidFill>
                  <a:srgbClr val="000000"/>
                </a:solidFill>
                <a:effectLst/>
                <a:uLnTx/>
                <a:uFillTx/>
                <a:latin typeface="Times New Roman" panose="02020603050405020304" pitchFamily="18" charset="0"/>
              </a:rPr>
              <a:t>Currently, predicting and decision-making regarding faults comes from tacit knowledge of experienced personnel. This presents an opportunity to transform operational practices through the use of a data driven approach to fault prediction. This would make it possible to predict weather events more accurately with longer visibility and identify its impact in order to protect supply. </a:t>
            </a:r>
          </a:p>
          <a:p>
            <a:pPr marL="0" indent="0">
              <a:spcAft>
                <a:spcPts val="0"/>
              </a:spcAft>
              <a:buClr>
                <a:srgbClr val="000000"/>
              </a:buClr>
              <a:buSzPct val="100000"/>
              <a:buNone/>
            </a:pPr>
            <a:endParaRPr kumimoji="0" lang="en-GB" sz="1600" strike="noStrike" kern="1200" spc="0" normalizeH="0" baseline="0" noProof="0" dirty="0">
              <a:ln>
                <a:noFill/>
              </a:ln>
              <a:solidFill>
                <a:srgbClr val="E61E28"/>
              </a:solidFill>
              <a:effectLst/>
              <a:uLnTx/>
              <a:uFillTx/>
              <a:latin typeface="Times New Roman" panose="02020603050405020304" pitchFamily="18" charset="0"/>
            </a:endParaRPr>
          </a:p>
          <a:p>
            <a:pPr marL="0" indent="0">
              <a:spcAft>
                <a:spcPts val="0"/>
              </a:spcAft>
              <a:buClr>
                <a:srgbClr val="000000"/>
              </a:buClr>
              <a:buSzPct val="100000"/>
              <a:buNone/>
            </a:pPr>
            <a:endParaRPr lang="en-GB" sz="1600" dirty="0">
              <a:solidFill>
                <a:srgbClr val="E61E28"/>
              </a:solidFill>
              <a:latin typeface="Times New Roman" panose="02020603050405020304" pitchFamily="18" charset="0"/>
            </a:endParaRPr>
          </a:p>
          <a:p>
            <a:pPr marL="0" indent="0">
              <a:spcAft>
                <a:spcPts val="0"/>
              </a:spcAft>
              <a:buClr>
                <a:srgbClr val="000000"/>
              </a:buClr>
              <a:buSzPct val="100000"/>
              <a:buNone/>
            </a:pPr>
            <a:endParaRPr kumimoji="0" lang="en-GB" sz="1600" strike="noStrike" kern="1200" spc="0" normalizeH="0" baseline="0" noProof="0" dirty="0">
              <a:ln>
                <a:noFill/>
              </a:ln>
              <a:solidFill>
                <a:srgbClr val="E61E28"/>
              </a:solidFill>
              <a:effectLst/>
              <a:uLnTx/>
              <a:uFillTx/>
              <a:latin typeface="Times New Roman" panose="02020603050405020304" pitchFamily="18" charset="0"/>
            </a:endParaRPr>
          </a:p>
          <a:p>
            <a:pPr marL="0" indent="0">
              <a:spcAft>
                <a:spcPts val="0"/>
              </a:spcAft>
              <a:buClr>
                <a:srgbClr val="000000"/>
              </a:buClr>
              <a:buSzPct val="100000"/>
              <a:buNone/>
            </a:pPr>
            <a:endParaRPr lang="en-GB" sz="1600" dirty="0">
              <a:solidFill>
                <a:srgbClr val="E61E28"/>
              </a:solidFill>
              <a:latin typeface="Times New Roman" panose="02020603050405020304" pitchFamily="18" charset="0"/>
            </a:endParaRPr>
          </a:p>
          <a:p>
            <a:pPr marL="0" indent="0">
              <a:spcAft>
                <a:spcPts val="1200"/>
              </a:spcAft>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Solution</a:t>
            </a:r>
          </a:p>
          <a:p>
            <a:pPr marL="0" indent="0">
              <a:spcAft>
                <a:spcPts val="900"/>
              </a:spcAft>
              <a:buClr>
                <a:srgbClr val="000000"/>
              </a:buClr>
              <a:buSzPct val="100000"/>
              <a:buNone/>
            </a:pPr>
            <a:r>
              <a:rPr kumimoji="0" lang="en-GB" sz="1600" strike="noStrike" kern="1200" spc="0" normalizeH="0" baseline="0" noProof="0" dirty="0">
                <a:ln>
                  <a:noFill/>
                </a:ln>
                <a:solidFill>
                  <a:srgbClr val="000000"/>
                </a:solidFill>
                <a:effectLst/>
                <a:uLnTx/>
                <a:uFillTx/>
                <a:latin typeface="Times New Roman" panose="02020603050405020304" pitchFamily="18" charset="0"/>
              </a:rPr>
              <a:t>The aim is to use advances in supercomputing and numerical weather prediction to combine state-of-the-art weather forecasting and novel statistical post-processing to better predict short-term adverse weather impacts and resultant faults on the network.</a:t>
            </a:r>
          </a:p>
          <a:p>
            <a:pPr marL="0" indent="0">
              <a:buClr>
                <a:srgbClr val="000000"/>
              </a:buClr>
              <a:buSzPct val="100000"/>
              <a:buNone/>
            </a:pPr>
            <a:r>
              <a:rPr kumimoji="0" lang="en-GB" sz="1600" strike="noStrike" kern="1200" spc="0" normalizeH="0" baseline="0" noProof="0" dirty="0">
                <a:ln>
                  <a:noFill/>
                </a:ln>
                <a:solidFill>
                  <a:srgbClr val="000000"/>
                </a:solidFill>
                <a:effectLst/>
                <a:uLnTx/>
                <a:uFillTx/>
                <a:latin typeface="Times New Roman" panose="02020603050405020304" pitchFamily="18" charset="0"/>
              </a:rPr>
              <a:t>This Weather Fault System (</a:t>
            </a:r>
            <a:r>
              <a:rPr kumimoji="0" lang="en-GB" sz="1600" strike="noStrike" kern="1200" spc="0" normalizeH="0" baseline="0" noProof="0" dirty="0" err="1">
                <a:ln>
                  <a:noFill/>
                </a:ln>
                <a:solidFill>
                  <a:srgbClr val="000000"/>
                </a:solidFill>
                <a:effectLst/>
                <a:uLnTx/>
                <a:uFillTx/>
                <a:latin typeface="Times New Roman" panose="02020603050405020304" pitchFamily="18" charset="0"/>
              </a:rPr>
              <a:t>WFS</a:t>
            </a:r>
            <a:r>
              <a:rPr kumimoji="0" lang="en-GB" sz="1600" strike="noStrike" kern="1200" spc="0" normalizeH="0" baseline="0" noProof="0" dirty="0">
                <a:ln>
                  <a:noFill/>
                </a:ln>
                <a:solidFill>
                  <a:srgbClr val="000000"/>
                </a:solidFill>
                <a:effectLst/>
                <a:uLnTx/>
                <a:uFillTx/>
                <a:latin typeface="Times New Roman" panose="02020603050405020304" pitchFamily="18" charset="0"/>
              </a:rPr>
              <a:t>) will assist engineers to make more informed decisions based on actionable fault and risk predictions, leading to better preparedness against adverse weather events and increased operational efficiency. </a:t>
            </a:r>
          </a:p>
          <a:p>
            <a:pPr marL="0" indent="0">
              <a:spcAft>
                <a:spcPts val="1200"/>
              </a:spcAft>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Strategic Alignment</a:t>
            </a:r>
          </a:p>
          <a:p>
            <a:pPr marL="0" indent="0">
              <a:spcAft>
                <a:spcPts val="0"/>
              </a:spcAft>
              <a:buClr>
                <a:srgbClr val="000000"/>
              </a:buClr>
              <a:buSzPct val="100000"/>
              <a:buNone/>
            </a:pPr>
            <a:r>
              <a:rPr lang="en-GB" sz="1600" dirty="0">
                <a:solidFill>
                  <a:srgbClr val="000000"/>
                </a:solidFill>
                <a:latin typeface="Times New Roman" panose="02020603050405020304" pitchFamily="18" charset="0"/>
              </a:rPr>
              <a:t>The </a:t>
            </a:r>
            <a:r>
              <a:rPr lang="en-GB" sz="1600" dirty="0" err="1">
                <a:solidFill>
                  <a:srgbClr val="000000"/>
                </a:solidFill>
                <a:latin typeface="Times New Roman" panose="02020603050405020304" pitchFamily="18" charset="0"/>
              </a:rPr>
              <a:t>WFS</a:t>
            </a:r>
            <a:r>
              <a:rPr lang="en-GB" sz="1600" dirty="0">
                <a:solidFill>
                  <a:srgbClr val="000000"/>
                </a:solidFill>
                <a:latin typeface="Times New Roman" panose="02020603050405020304" pitchFamily="18" charset="0"/>
              </a:rPr>
              <a:t> is strongly aligned with NIC recommendations, i.e., enabling Control Room Engineers to better </a:t>
            </a:r>
            <a:r>
              <a:rPr lang="en-GB" sz="1600" b="1" dirty="0">
                <a:solidFill>
                  <a:srgbClr val="000000"/>
                </a:solidFill>
                <a:latin typeface="Times New Roman" panose="02020603050405020304" pitchFamily="18" charset="0"/>
              </a:rPr>
              <a:t>anticipate</a:t>
            </a:r>
            <a:r>
              <a:rPr lang="en-GB" sz="1600" dirty="0">
                <a:solidFill>
                  <a:srgbClr val="000000"/>
                </a:solidFill>
                <a:latin typeface="Times New Roman" panose="02020603050405020304" pitchFamily="18" charset="0"/>
              </a:rPr>
              <a:t> shocks to the network, to develop more informed response plans for swift and efficient </a:t>
            </a:r>
            <a:r>
              <a:rPr lang="en-GB" sz="1600" b="1" dirty="0">
                <a:solidFill>
                  <a:srgbClr val="000000"/>
                </a:solidFill>
                <a:latin typeface="Times New Roman" panose="02020603050405020304" pitchFamily="18" charset="0"/>
              </a:rPr>
              <a:t>recovery</a:t>
            </a:r>
            <a:r>
              <a:rPr lang="en-GB" sz="1600" dirty="0">
                <a:solidFill>
                  <a:srgbClr val="000000"/>
                </a:solidFill>
                <a:latin typeface="Times New Roman" panose="02020603050405020304" pitchFamily="18" charset="0"/>
              </a:rPr>
              <a:t>, to log decision-making processes and evidence thus facilitating lessons learnt to </a:t>
            </a:r>
            <a:r>
              <a:rPr lang="en-GB" sz="1600" b="1" dirty="0">
                <a:solidFill>
                  <a:srgbClr val="000000"/>
                </a:solidFill>
                <a:latin typeface="Times New Roman" panose="02020603050405020304" pitchFamily="18" charset="0"/>
              </a:rPr>
              <a:t>adapt and transform </a:t>
            </a:r>
            <a:r>
              <a:rPr lang="en-GB" sz="1600" dirty="0">
                <a:solidFill>
                  <a:srgbClr val="000000"/>
                </a:solidFill>
                <a:latin typeface="Times New Roman" panose="02020603050405020304" pitchFamily="18" charset="0"/>
              </a:rPr>
              <a:t>systems.</a:t>
            </a:r>
          </a:p>
          <a:p>
            <a:pPr marL="0" indent="0">
              <a:spcAft>
                <a:spcPts val="0"/>
              </a:spcAft>
              <a:buClr>
                <a:srgbClr val="000000"/>
              </a:buClr>
              <a:buSzPct val="100000"/>
              <a:buNone/>
            </a:pPr>
            <a:endParaRPr kumimoji="0" lang="en-GB" sz="1600" strike="noStrike" kern="1200" spc="0" normalizeH="0" baseline="0" noProof="0" dirty="0">
              <a:ln>
                <a:noFill/>
              </a:ln>
              <a:solidFill>
                <a:srgbClr val="000000"/>
              </a:solidFill>
              <a:effectLst/>
              <a:uLnTx/>
              <a:uFillTx/>
              <a:latin typeface="Times New Roman" panose="02020603050405020304" pitchFamily="18" charset="0"/>
            </a:endParaRPr>
          </a:p>
        </p:txBody>
      </p:sp>
    </p:spTree>
    <p:custDataLst>
      <p:custData r:id="rId1"/>
      <p:custData r:id="rId2"/>
    </p:custDataLst>
    <p:extLst>
      <p:ext uri="{BB962C8B-B14F-4D97-AF65-F5344CB8AC3E}">
        <p14:creationId xmlns:p14="http://schemas.microsoft.com/office/powerpoint/2010/main" val="26616075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9C253-C308-4D97-9334-94BE768C3E1B}"/>
              </a:ext>
            </a:extLst>
          </p:cNvPr>
          <p:cNvSpPr>
            <a:spLocks noGrp="1"/>
          </p:cNvSpPr>
          <p:nvPr>
            <p:ph type="title"/>
          </p:nvPr>
        </p:nvSpPr>
        <p:spPr/>
        <p:txBody>
          <a:bodyPr/>
          <a:lstStyle/>
          <a:p>
            <a:r>
              <a:rPr lang="en-GB" dirty="0"/>
              <a:t>NIC Resilience Framework</a:t>
            </a:r>
          </a:p>
        </p:txBody>
      </p:sp>
      <p:pic>
        <p:nvPicPr>
          <p:cNvPr id="3" name="Picture 2">
            <a:extLst>
              <a:ext uri="{FF2B5EF4-FFF2-40B4-BE49-F238E27FC236}">
                <a16:creationId xmlns:a16="http://schemas.microsoft.com/office/drawing/2014/main" id="{9DCDDA91-0B17-45A6-A374-13944D22F8D5}"/>
              </a:ext>
            </a:extLst>
          </p:cNvPr>
          <p:cNvPicPr>
            <a:picLocks noChangeAspect="1"/>
          </p:cNvPicPr>
          <p:nvPr/>
        </p:nvPicPr>
        <p:blipFill>
          <a:blip r:embed="rId2"/>
          <a:stretch>
            <a:fillRect/>
          </a:stretch>
        </p:blipFill>
        <p:spPr>
          <a:xfrm>
            <a:off x="66000" y="1810800"/>
            <a:ext cx="12060000" cy="4667913"/>
          </a:xfrm>
          <a:prstGeom prst="rect">
            <a:avLst/>
          </a:prstGeom>
        </p:spPr>
      </p:pic>
    </p:spTree>
    <p:extLst>
      <p:ext uri="{BB962C8B-B14F-4D97-AF65-F5344CB8AC3E}">
        <p14:creationId xmlns:p14="http://schemas.microsoft.com/office/powerpoint/2010/main" val="124572004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9C253-C308-4D97-9334-94BE768C3E1B}"/>
              </a:ext>
            </a:extLst>
          </p:cNvPr>
          <p:cNvSpPr>
            <a:spLocks noGrp="1"/>
          </p:cNvSpPr>
          <p:nvPr>
            <p:ph type="title"/>
          </p:nvPr>
        </p:nvSpPr>
        <p:spPr/>
        <p:txBody>
          <a:bodyPr/>
          <a:lstStyle/>
          <a:p>
            <a:r>
              <a:rPr lang="en-GB" dirty="0"/>
              <a:t>Appendix 2 – User Stories</a:t>
            </a:r>
          </a:p>
        </p:txBody>
      </p:sp>
    </p:spTree>
    <p:extLst>
      <p:ext uri="{BB962C8B-B14F-4D97-AF65-F5344CB8AC3E}">
        <p14:creationId xmlns:p14="http://schemas.microsoft.com/office/powerpoint/2010/main" val="69431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B1542-3410-4890-8CF4-3E5FF3733C92}"/>
              </a:ext>
            </a:extLst>
          </p:cNvPr>
          <p:cNvSpPr>
            <a:spLocks noGrp="1"/>
          </p:cNvSpPr>
          <p:nvPr>
            <p:ph type="title"/>
          </p:nvPr>
        </p:nvSpPr>
        <p:spPr>
          <a:xfrm>
            <a:off x="633299" y="540450"/>
            <a:ext cx="9021764" cy="532800"/>
          </a:xfrm>
        </p:spPr>
        <p:txBody>
          <a:bodyPr/>
          <a:lstStyle/>
          <a:p>
            <a:r>
              <a:rPr lang="en-GB" dirty="0"/>
              <a:t>User Stories</a:t>
            </a:r>
          </a:p>
        </p:txBody>
      </p:sp>
      <p:sp>
        <p:nvSpPr>
          <p:cNvPr id="6" name="Slide Number Placeholder 5">
            <a:extLst>
              <a:ext uri="{FF2B5EF4-FFF2-40B4-BE49-F238E27FC236}">
                <a16:creationId xmlns:a16="http://schemas.microsoft.com/office/drawing/2014/main" id="{1419FA32-59F3-45D2-8BC0-2C57BDEAB9B0}"/>
              </a:ext>
            </a:extLst>
          </p:cNvPr>
          <p:cNvSpPr>
            <a:spLocks noGrp="1"/>
          </p:cNvSpPr>
          <p:nvPr>
            <p:ph type="sldNum" sz="quarter" idx="15"/>
          </p:nvPr>
        </p:nvSpPr>
        <p:spPr/>
        <p:txBody>
          <a:bodyPr/>
          <a:lstStyle/>
          <a:p>
            <a:fld id="{1BE232AB-0B06-425F-9ADD-32A9A3D01189}" type="slidenum">
              <a:rPr lang="en-GB" smtClean="0"/>
              <a:pPr/>
              <a:t>22</a:t>
            </a:fld>
            <a:endParaRPr lang="en-GB" dirty="0"/>
          </a:p>
        </p:txBody>
      </p:sp>
      <p:sp>
        <p:nvSpPr>
          <p:cNvPr id="4" name="TextBox 3">
            <a:extLst>
              <a:ext uri="{FF2B5EF4-FFF2-40B4-BE49-F238E27FC236}">
                <a16:creationId xmlns:a16="http://schemas.microsoft.com/office/drawing/2014/main" id="{804019A9-EBD2-45CB-97BF-7FD551980619}"/>
              </a:ext>
            </a:extLst>
          </p:cNvPr>
          <p:cNvSpPr txBox="1"/>
          <p:nvPr/>
        </p:nvSpPr>
        <p:spPr>
          <a:xfrm>
            <a:off x="658811" y="1073250"/>
            <a:ext cx="10874377" cy="492443"/>
          </a:xfrm>
          <a:prstGeom prst="rect">
            <a:avLst/>
          </a:prstGeom>
          <a:noFill/>
        </p:spPr>
        <p:txBody>
          <a:bodyPr wrap="square" lIns="0" tIns="0" rIns="0" bIns="0" rtlCol="0">
            <a:spAutoFit/>
          </a:bodyPr>
          <a:lstStyle/>
          <a:p>
            <a:pPr algn="l"/>
            <a:r>
              <a:rPr lang="en-GB" sz="1600" dirty="0"/>
              <a:t>Based on user research with primary users, we have organized requirements into high level “epics” (or scenario level) and “user stories” (task level). The epics include Current Conditions, Predicting Conditions, , Ongoing Learning, and Administration. </a:t>
            </a:r>
          </a:p>
        </p:txBody>
      </p:sp>
      <p:graphicFrame>
        <p:nvGraphicFramePr>
          <p:cNvPr id="12" name="Table 11">
            <a:extLst>
              <a:ext uri="{FF2B5EF4-FFF2-40B4-BE49-F238E27FC236}">
                <a16:creationId xmlns:a16="http://schemas.microsoft.com/office/drawing/2014/main" id="{081CAA25-96E5-4A87-8F18-A463BA754C58}"/>
              </a:ext>
            </a:extLst>
          </p:cNvPr>
          <p:cNvGraphicFramePr>
            <a:graphicFrameLocks noGrp="1"/>
          </p:cNvGraphicFramePr>
          <p:nvPr/>
        </p:nvGraphicFramePr>
        <p:xfrm>
          <a:off x="633299" y="1888239"/>
          <a:ext cx="10899889" cy="4681330"/>
        </p:xfrm>
        <a:graphic>
          <a:graphicData uri="http://schemas.openxmlformats.org/drawingml/2006/table">
            <a:tbl>
              <a:tblPr firstRow="1" firstCol="1" bandRow="1">
                <a:tableStyleId>{5C22544A-7EE6-4342-B048-85BDC9FD1C3A}</a:tableStyleId>
              </a:tblPr>
              <a:tblGrid>
                <a:gridCol w="324132">
                  <a:extLst>
                    <a:ext uri="{9D8B030D-6E8A-4147-A177-3AD203B41FA5}">
                      <a16:colId xmlns:a16="http://schemas.microsoft.com/office/drawing/2014/main" val="3046634766"/>
                    </a:ext>
                  </a:extLst>
                </a:gridCol>
                <a:gridCol w="7745505">
                  <a:extLst>
                    <a:ext uri="{9D8B030D-6E8A-4147-A177-3AD203B41FA5}">
                      <a16:colId xmlns:a16="http://schemas.microsoft.com/office/drawing/2014/main" val="1039427762"/>
                    </a:ext>
                  </a:extLst>
                </a:gridCol>
                <a:gridCol w="2830252">
                  <a:extLst>
                    <a:ext uri="{9D8B030D-6E8A-4147-A177-3AD203B41FA5}">
                      <a16:colId xmlns:a16="http://schemas.microsoft.com/office/drawing/2014/main" val="1463747079"/>
                    </a:ext>
                  </a:extLst>
                </a:gridCol>
              </a:tblGrid>
              <a:tr h="254449">
                <a:tc>
                  <a:txBody>
                    <a:bodyPr/>
                    <a:lstStyle/>
                    <a:p>
                      <a:pPr>
                        <a:spcAft>
                          <a:spcPts val="800"/>
                        </a:spcAft>
                      </a:pPr>
                      <a:r>
                        <a:rPr lang="en-US" sz="1200">
                          <a:effectLst/>
                        </a:rPr>
                        <a:t>#</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dirty="0">
                          <a:effectLst/>
                        </a:rPr>
                        <a:t>As a </a:t>
                      </a:r>
                      <a:r>
                        <a:rPr lang="en-US" sz="1200" u="sng" dirty="0">
                          <a:effectLst/>
                        </a:rPr>
                        <a:t>Control Room Engineer </a:t>
                      </a:r>
                      <a:r>
                        <a:rPr lang="en-US" sz="1200" dirty="0">
                          <a:effectLst/>
                        </a:rPr>
                        <a:t>I want to…</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So that I can…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1781306927"/>
                  </a:ext>
                </a:extLst>
              </a:tr>
              <a:tr h="24050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dirty="0">
                          <a:effectLst/>
                        </a:rPr>
                        <a:t>View a list/map of network faults that are predicted to occur within a district due to the latest weather forecast</a:t>
                      </a:r>
                      <a:r>
                        <a:rPr lang="en-GB" sz="1200" dirty="0">
                          <a:effectLst/>
                        </a:rPr>
                        <a:t> </a:t>
                      </a:r>
                      <a:r>
                        <a:rPr lang="en-US" sz="1200" dirty="0">
                          <a:effectLst/>
                        </a:rPr>
                        <a:t>.</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Understand potential resource needs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1883682674"/>
                  </a:ext>
                </a:extLst>
              </a:tr>
              <a:tr h="24050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View a list/map providing information how network faults vary over time due to the latest weather forecast</a:t>
                      </a:r>
                      <a:r>
                        <a:rPr lang="en-GB" sz="1200">
                          <a:effectLst/>
                        </a:rPr>
                        <a:t> </a:t>
                      </a:r>
                      <a:r>
                        <a:rPr lang="en-US" sz="1200">
                          <a:effectLst/>
                        </a:rPr>
                        <a:t>.</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Understand potential resource needs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3236903133"/>
                  </a:ext>
                </a:extLst>
              </a:tr>
              <a:tr h="24050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dirty="0">
                          <a:effectLst/>
                        </a:rPr>
                        <a:t>Sort/select by region for more details on network faults in that region</a:t>
                      </a:r>
                      <a:r>
                        <a:rPr lang="en-GB" sz="1200" dirty="0">
                          <a:effectLst/>
                        </a:rPr>
                        <a:t> </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Understand region specific need</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2422737997"/>
                  </a:ext>
                </a:extLst>
              </a:tr>
              <a:tr h="24050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Understand the range of potential network faults that may occur within a region – including the probability of occurrence</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Consider the likely impact of a weather event</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3247813026"/>
                  </a:ext>
                </a:extLst>
              </a:tr>
              <a:tr h="12025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View a summary of the weather forecast</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Better predict fault impact</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3239413060"/>
                  </a:ext>
                </a:extLst>
              </a:tr>
              <a:tr h="12025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View a summary of the dominating weather event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Better allocate resources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2154156674"/>
                  </a:ext>
                </a:extLst>
              </a:tr>
              <a:tr h="345621">
                <a:tc>
                  <a:txBody>
                    <a:bodyPr/>
                    <a:lstStyle/>
                    <a:p>
                      <a:pPr>
                        <a:spcAft>
                          <a:spcPts val="800"/>
                        </a:spcAft>
                      </a:pPr>
                      <a:r>
                        <a:rPr lang="en-US" sz="1200" dirty="0">
                          <a:effectLst/>
                        </a:rPr>
                        <a:t> </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dirty="0">
                          <a:effectLst/>
                        </a:rPr>
                        <a:t>Sort/select by Region for more details on local weather conditions (</a:t>
                      </a:r>
                      <a:r>
                        <a:rPr lang="en-US" sz="1200" dirty="0" err="1">
                          <a:effectLst/>
                        </a:rPr>
                        <a:t>i.e</a:t>
                      </a:r>
                      <a:r>
                        <a:rPr lang="en-US" sz="1200" dirty="0">
                          <a:effectLst/>
                        </a:rPr>
                        <a:t> wind speed, type of weather, </a:t>
                      </a:r>
                      <a:r>
                        <a:rPr lang="en-GB" sz="1200" dirty="0">
                          <a:effectLst/>
                        </a:rPr>
                        <a:t>weight of snow, temperature)</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Understand details as they impact the plan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1307005628"/>
                  </a:ext>
                </a:extLst>
              </a:tr>
              <a:tr h="36075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dirty="0">
                          <a:effectLst/>
                        </a:rPr>
                        <a:t>View planned work/ ongoing customer effecting work</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Understand workload to inform the incident response plan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1163839061"/>
                  </a:ext>
                </a:extLst>
              </a:tr>
              <a:tr h="24050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View planned customer effecting work thresholds (max, med, min numbers)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Understand workload</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1629797475"/>
                  </a:ext>
                </a:extLst>
              </a:tr>
              <a:tr h="12025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View a list/map of all active response teams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Understand workload</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1555058441"/>
                  </a:ext>
                </a:extLst>
              </a:tr>
              <a:tr h="12025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View a list/map of all planned response teams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Understand workload</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3373065009"/>
                  </a:ext>
                </a:extLst>
              </a:tr>
              <a:tr h="24050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Sort/select by region for more details on response teams assigned to faults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dirty="0">
                          <a:effectLst/>
                        </a:rPr>
                        <a:t>Understand workload</a:t>
                      </a:r>
                      <a:r>
                        <a:rPr lang="en-GB" sz="1200" dirty="0">
                          <a:effectLst/>
                        </a:rPr>
                        <a:t> </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4282368866"/>
                  </a:ext>
                </a:extLst>
              </a:tr>
              <a:tr h="12025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Edit/save details on work teams assigned to faults</a:t>
                      </a:r>
                      <a:r>
                        <a:rPr lang="en-GB"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dirty="0">
                          <a:effectLst/>
                        </a:rPr>
                        <a:t>Adjust staff allocation</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1068310388"/>
                  </a:ext>
                </a:extLst>
              </a:tr>
              <a:tr h="423561">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dirty="0">
                          <a:effectLst/>
                        </a:rPr>
                        <a:t>View new assets in regions (what % of assets have been changed) - to provide some context for why faults may have increased or decreased</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dirty="0">
                          <a:effectLst/>
                        </a:rPr>
                        <a:t>Understand asset history</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2879024641"/>
                  </a:ext>
                </a:extLst>
              </a:tr>
              <a:tr h="36075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Log / Save my assessment/actions due to the forecasted network faults. (i.e. Category event, probability score, response team plan)</a:t>
                      </a:r>
                      <a:r>
                        <a:rPr lang="en-GB"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Capture my decision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2418212850"/>
                  </a:ext>
                </a:extLst>
              </a:tr>
              <a:tr h="12025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Log / Vote on if the tool impacted my decision / actions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Capture my decision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1752594025"/>
                  </a:ext>
                </a:extLst>
              </a:tr>
              <a:tr h="240500">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a:effectLst/>
                        </a:rPr>
                        <a:t>Share insights or planning tools with colleagues (i.e. response managers, district managers)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tc>
                  <a:txBody>
                    <a:bodyPr/>
                    <a:lstStyle/>
                    <a:p>
                      <a:pPr>
                        <a:spcAft>
                          <a:spcPts val="800"/>
                        </a:spcAft>
                      </a:pPr>
                      <a:r>
                        <a:rPr lang="en-US" sz="1200" dirty="0">
                          <a:effectLst/>
                        </a:rPr>
                        <a:t>Better inform others to may need to act</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49193" marR="49193" marT="0" marB="0"/>
                </a:tc>
                <a:extLst>
                  <a:ext uri="{0D108BD9-81ED-4DB2-BD59-A6C34878D82A}">
                    <a16:rowId xmlns:a16="http://schemas.microsoft.com/office/drawing/2014/main" val="3220678444"/>
                  </a:ext>
                </a:extLst>
              </a:tr>
            </a:tbl>
          </a:graphicData>
        </a:graphic>
      </p:graphicFrame>
      <p:sp>
        <p:nvSpPr>
          <p:cNvPr id="16" name="TextBox 15">
            <a:extLst>
              <a:ext uri="{FF2B5EF4-FFF2-40B4-BE49-F238E27FC236}">
                <a16:creationId xmlns:a16="http://schemas.microsoft.com/office/drawing/2014/main" id="{4ABC5F46-DE7B-40B1-88D5-5F6EC9B2C2C3}"/>
              </a:ext>
            </a:extLst>
          </p:cNvPr>
          <p:cNvSpPr txBox="1"/>
          <p:nvPr/>
        </p:nvSpPr>
        <p:spPr>
          <a:xfrm>
            <a:off x="658811" y="1634633"/>
            <a:ext cx="3773340" cy="246221"/>
          </a:xfrm>
          <a:prstGeom prst="rect">
            <a:avLst/>
          </a:prstGeom>
          <a:noFill/>
        </p:spPr>
        <p:txBody>
          <a:bodyPr wrap="square" lIns="0" tIns="0" rIns="0" bIns="0" rtlCol="0">
            <a:spAutoFit/>
          </a:bodyPr>
          <a:lstStyle/>
          <a:p>
            <a:pPr algn="l"/>
            <a:r>
              <a:rPr lang="en-GB" sz="1600" b="1" dirty="0"/>
              <a:t>Epic 1: Current Conditions</a:t>
            </a:r>
          </a:p>
        </p:txBody>
      </p:sp>
    </p:spTree>
    <p:extLst>
      <p:ext uri="{BB962C8B-B14F-4D97-AF65-F5344CB8AC3E}">
        <p14:creationId xmlns:p14="http://schemas.microsoft.com/office/powerpoint/2010/main" val="9137912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B1542-3410-4890-8CF4-3E5FF3733C92}"/>
              </a:ext>
            </a:extLst>
          </p:cNvPr>
          <p:cNvSpPr>
            <a:spLocks noGrp="1"/>
          </p:cNvSpPr>
          <p:nvPr>
            <p:ph type="title"/>
          </p:nvPr>
        </p:nvSpPr>
        <p:spPr>
          <a:xfrm>
            <a:off x="633299" y="540450"/>
            <a:ext cx="9021764" cy="532800"/>
          </a:xfrm>
        </p:spPr>
        <p:txBody>
          <a:bodyPr/>
          <a:lstStyle/>
          <a:p>
            <a:r>
              <a:rPr lang="en-GB" dirty="0"/>
              <a:t>User Stories</a:t>
            </a:r>
          </a:p>
        </p:txBody>
      </p:sp>
      <p:sp>
        <p:nvSpPr>
          <p:cNvPr id="6" name="Slide Number Placeholder 5">
            <a:extLst>
              <a:ext uri="{FF2B5EF4-FFF2-40B4-BE49-F238E27FC236}">
                <a16:creationId xmlns:a16="http://schemas.microsoft.com/office/drawing/2014/main" id="{1419FA32-59F3-45D2-8BC0-2C57BDEAB9B0}"/>
              </a:ext>
            </a:extLst>
          </p:cNvPr>
          <p:cNvSpPr>
            <a:spLocks noGrp="1"/>
          </p:cNvSpPr>
          <p:nvPr>
            <p:ph type="sldNum" sz="quarter" idx="15"/>
          </p:nvPr>
        </p:nvSpPr>
        <p:spPr/>
        <p:txBody>
          <a:bodyPr/>
          <a:lstStyle/>
          <a:p>
            <a:fld id="{1BE232AB-0B06-425F-9ADD-32A9A3D01189}" type="slidenum">
              <a:rPr lang="en-GB" smtClean="0"/>
              <a:pPr/>
              <a:t>23</a:t>
            </a:fld>
            <a:endParaRPr lang="en-GB" dirty="0"/>
          </a:p>
        </p:txBody>
      </p:sp>
      <p:sp>
        <p:nvSpPr>
          <p:cNvPr id="16" name="TextBox 15">
            <a:extLst>
              <a:ext uri="{FF2B5EF4-FFF2-40B4-BE49-F238E27FC236}">
                <a16:creationId xmlns:a16="http://schemas.microsoft.com/office/drawing/2014/main" id="{4ABC5F46-DE7B-40B1-88D5-5F6EC9B2C2C3}"/>
              </a:ext>
            </a:extLst>
          </p:cNvPr>
          <p:cNvSpPr txBox="1"/>
          <p:nvPr/>
        </p:nvSpPr>
        <p:spPr>
          <a:xfrm>
            <a:off x="658810" y="1634633"/>
            <a:ext cx="3235457" cy="246221"/>
          </a:xfrm>
          <a:prstGeom prst="rect">
            <a:avLst/>
          </a:prstGeom>
          <a:noFill/>
        </p:spPr>
        <p:txBody>
          <a:bodyPr wrap="square" lIns="0" tIns="0" rIns="0" bIns="0" rtlCol="0">
            <a:spAutoFit/>
          </a:bodyPr>
          <a:lstStyle/>
          <a:p>
            <a:pPr algn="l"/>
            <a:r>
              <a:rPr lang="en-GB" sz="1600" b="1" dirty="0"/>
              <a:t>Epic 2: Predicting Conditions</a:t>
            </a:r>
          </a:p>
        </p:txBody>
      </p:sp>
      <p:graphicFrame>
        <p:nvGraphicFramePr>
          <p:cNvPr id="10" name="Table 9">
            <a:extLst>
              <a:ext uri="{FF2B5EF4-FFF2-40B4-BE49-F238E27FC236}">
                <a16:creationId xmlns:a16="http://schemas.microsoft.com/office/drawing/2014/main" id="{F0CAD331-E43D-483E-BB59-0714DF605471}"/>
              </a:ext>
            </a:extLst>
          </p:cNvPr>
          <p:cNvGraphicFramePr>
            <a:graphicFrameLocks noGrp="1"/>
          </p:cNvGraphicFramePr>
          <p:nvPr/>
        </p:nvGraphicFramePr>
        <p:xfrm>
          <a:off x="633298" y="1986924"/>
          <a:ext cx="10899890" cy="3236445"/>
        </p:xfrm>
        <a:graphic>
          <a:graphicData uri="http://schemas.openxmlformats.org/drawingml/2006/table">
            <a:tbl>
              <a:tblPr firstRow="1" firstCol="1" bandRow="1">
                <a:tableStyleId>{5C22544A-7EE6-4342-B048-85BDC9FD1C3A}</a:tableStyleId>
              </a:tblPr>
              <a:tblGrid>
                <a:gridCol w="298276">
                  <a:extLst>
                    <a:ext uri="{9D8B030D-6E8A-4147-A177-3AD203B41FA5}">
                      <a16:colId xmlns:a16="http://schemas.microsoft.com/office/drawing/2014/main" val="4107051153"/>
                    </a:ext>
                  </a:extLst>
                </a:gridCol>
                <a:gridCol w="7803634">
                  <a:extLst>
                    <a:ext uri="{9D8B030D-6E8A-4147-A177-3AD203B41FA5}">
                      <a16:colId xmlns:a16="http://schemas.microsoft.com/office/drawing/2014/main" val="4031587682"/>
                    </a:ext>
                  </a:extLst>
                </a:gridCol>
                <a:gridCol w="2797980">
                  <a:extLst>
                    <a:ext uri="{9D8B030D-6E8A-4147-A177-3AD203B41FA5}">
                      <a16:colId xmlns:a16="http://schemas.microsoft.com/office/drawing/2014/main" val="4129170087"/>
                    </a:ext>
                  </a:extLst>
                </a:gridCol>
              </a:tblGrid>
              <a:tr h="376293">
                <a:tc>
                  <a:txBody>
                    <a:bodyPr/>
                    <a:lstStyle/>
                    <a:p>
                      <a:pPr>
                        <a:spcAft>
                          <a:spcPts val="800"/>
                        </a:spcAft>
                      </a:pPr>
                      <a:r>
                        <a:rPr lang="en-US" sz="1200">
                          <a:effectLst/>
                        </a:rPr>
                        <a:t>#</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As a </a:t>
                      </a:r>
                      <a:r>
                        <a:rPr lang="en-US" sz="1200" u="sng" dirty="0">
                          <a:effectLst/>
                        </a:rPr>
                        <a:t>Control Room Engineer </a:t>
                      </a:r>
                      <a:r>
                        <a:rPr lang="en-US" sz="1200" dirty="0">
                          <a:effectLst/>
                        </a:rPr>
                        <a:t>I want to…</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So that I can…</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672874948"/>
                  </a:ext>
                </a:extLst>
              </a:tr>
              <a:tr h="260014">
                <a:tc>
                  <a:txBody>
                    <a:bodyPr/>
                    <a:lstStyle/>
                    <a:p>
                      <a:pPr>
                        <a:spcAft>
                          <a:spcPts val="800"/>
                        </a:spcAft>
                      </a:pPr>
                      <a:r>
                        <a:rPr lang="en-US"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Adjust time (i.e. day to storm) and type of weather</a:t>
                      </a:r>
                      <a:r>
                        <a:rPr lang="en-GB" sz="1200" dirty="0">
                          <a:effectLst/>
                        </a:rPr>
                        <a:t> </a:t>
                      </a:r>
                      <a:r>
                        <a:rPr lang="en-US" sz="1200" dirty="0">
                          <a:effectLst/>
                        </a:rPr>
                        <a:t>to model potential faults</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Model different scenarios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493585321"/>
                  </a:ext>
                </a:extLst>
              </a:tr>
              <a:tr h="260014">
                <a:tc>
                  <a:txBody>
                    <a:bodyPr/>
                    <a:lstStyle/>
                    <a:p>
                      <a:pPr>
                        <a:spcAft>
                          <a:spcPts val="800"/>
                        </a:spcAft>
                      </a:pPr>
                      <a:r>
                        <a:rPr lang="en-US"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Edit/ Tag a fault by Category Event </a:t>
                      </a:r>
                      <a:r>
                        <a:rPr lang="en-GB" sz="1200" dirty="0">
                          <a:effectLst/>
                        </a:rPr>
                        <a:t> </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Alert colleagues to potential faults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5419366"/>
                  </a:ext>
                </a:extLst>
              </a:tr>
              <a:tr h="260014">
                <a:tc>
                  <a:txBody>
                    <a:bodyPr/>
                    <a:lstStyle/>
                    <a:p>
                      <a:pPr>
                        <a:spcAft>
                          <a:spcPts val="800"/>
                        </a:spcAft>
                      </a:pPr>
                      <a:r>
                        <a:rPr lang="en-US"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View a list of response plans based on category event</a:t>
                      </a:r>
                      <a:r>
                        <a:rPr lang="en-GB" sz="1200" dirty="0">
                          <a:effectLst/>
                        </a:rPr>
                        <a:t> </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Better inform my plan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752159884"/>
                  </a:ext>
                </a:extLst>
              </a:tr>
              <a:tr h="260014">
                <a:tc>
                  <a:txBody>
                    <a:bodyPr/>
                    <a:lstStyle/>
                    <a:p>
                      <a:pPr>
                        <a:spcAft>
                          <a:spcPts val="800"/>
                        </a:spcAft>
                      </a:pPr>
                      <a:r>
                        <a:rPr lang="en-US"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Select a specific category event response plans </a:t>
                      </a:r>
                      <a:r>
                        <a:rPr lang="en-GB" sz="1200" dirty="0">
                          <a:effectLst/>
                        </a:rPr>
                        <a:t> </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Better inform my plan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463840454"/>
                  </a:ext>
                </a:extLst>
              </a:tr>
              <a:tr h="520026">
                <a:tc>
                  <a:txBody>
                    <a:bodyPr/>
                    <a:lstStyle/>
                    <a:p>
                      <a:pPr>
                        <a:spcAft>
                          <a:spcPts val="800"/>
                        </a:spcAft>
                      </a:pPr>
                      <a:r>
                        <a:rPr lang="en-US"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View a category event </a:t>
                      </a:r>
                      <a:r>
                        <a:rPr lang="en-GB" sz="1200" dirty="0">
                          <a:effectLst/>
                        </a:rPr>
                        <a:t> </a:t>
                      </a:r>
                      <a:r>
                        <a:rPr lang="en-US" sz="1200" dirty="0">
                          <a:effectLst/>
                        </a:rPr>
                        <a:t>response plan that provides common response </a:t>
                      </a:r>
                      <a:r>
                        <a:rPr lang="en-US" sz="1200" dirty="0" err="1">
                          <a:effectLst/>
                        </a:rPr>
                        <a:t>scenerios</a:t>
                      </a:r>
                      <a:r>
                        <a:rPr lang="en-US" sz="1200" dirty="0">
                          <a:effectLst/>
                        </a:rPr>
                        <a:t> based on my weather category event, time of week context, etc. </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Better inform my plan</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35233262"/>
                  </a:ext>
                </a:extLst>
              </a:tr>
              <a:tr h="260014">
                <a:tc>
                  <a:txBody>
                    <a:bodyPr/>
                    <a:lstStyle/>
                    <a:p>
                      <a:pPr>
                        <a:spcAft>
                          <a:spcPts val="800"/>
                        </a:spcAft>
                      </a:pPr>
                      <a:r>
                        <a:rPr lang="en-US"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View if seasonal checks in a region have been completed</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rule out errors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542811117"/>
                  </a:ext>
                </a:extLst>
              </a:tr>
              <a:tr h="260014">
                <a:tc>
                  <a:txBody>
                    <a:bodyPr/>
                    <a:lstStyle/>
                    <a:p>
                      <a:pPr>
                        <a:spcAft>
                          <a:spcPts val="800"/>
                        </a:spcAft>
                      </a:pPr>
                      <a:r>
                        <a:rPr lang="en-US"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Alert a Sr </a:t>
                      </a:r>
                      <a:r>
                        <a:rPr lang="en-GB" sz="1200">
                          <a:effectLst/>
                        </a:rPr>
                        <a:t> </a:t>
                      </a:r>
                      <a:r>
                        <a:rPr lang="en-US" sz="1200">
                          <a:effectLst/>
                        </a:rPr>
                        <a:t>Manager if Five Days out and potential severe weather</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Inform others with key tasks</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368095696"/>
                  </a:ext>
                </a:extLst>
              </a:tr>
              <a:tr h="260014">
                <a:tc>
                  <a:txBody>
                    <a:bodyPr/>
                    <a:lstStyle/>
                    <a:p>
                      <a:pPr>
                        <a:spcAft>
                          <a:spcPts val="800"/>
                        </a:spcAft>
                      </a:pPr>
                      <a:r>
                        <a:rPr lang="en-US"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Alert a District Manager if Three Days out and potential severe weather</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Inform others with key tasks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15132775"/>
                  </a:ext>
                </a:extLst>
              </a:tr>
              <a:tr h="260014">
                <a:tc>
                  <a:txBody>
                    <a:bodyPr/>
                    <a:lstStyle/>
                    <a:p>
                      <a:pPr>
                        <a:spcAft>
                          <a:spcPts val="800"/>
                        </a:spcAft>
                      </a:pPr>
                      <a:r>
                        <a:rPr lang="en-US"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Log / Save my assessment/actions due to an active weather fault. (i.e. Category event, probability score, response team plan)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Learn post event</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291180751"/>
                  </a:ext>
                </a:extLst>
              </a:tr>
              <a:tr h="260014">
                <a:tc>
                  <a:txBody>
                    <a:bodyPr/>
                    <a:lstStyle/>
                    <a:p>
                      <a:pPr>
                        <a:spcAft>
                          <a:spcPts val="800"/>
                        </a:spcAft>
                      </a:pPr>
                      <a:r>
                        <a:rPr lang="en-US"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Log / Vote on if the tool impacted my decision / actions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Learn post event</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1239004"/>
                  </a:ext>
                </a:extLst>
              </a:tr>
            </a:tbl>
          </a:graphicData>
        </a:graphic>
      </p:graphicFrame>
    </p:spTree>
    <p:extLst>
      <p:ext uri="{BB962C8B-B14F-4D97-AF65-F5344CB8AC3E}">
        <p14:creationId xmlns:p14="http://schemas.microsoft.com/office/powerpoint/2010/main" val="1966287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B1542-3410-4890-8CF4-3E5FF3733C92}"/>
              </a:ext>
            </a:extLst>
          </p:cNvPr>
          <p:cNvSpPr>
            <a:spLocks noGrp="1"/>
          </p:cNvSpPr>
          <p:nvPr>
            <p:ph type="title"/>
          </p:nvPr>
        </p:nvSpPr>
        <p:spPr>
          <a:xfrm>
            <a:off x="633299" y="540450"/>
            <a:ext cx="9021764" cy="532800"/>
          </a:xfrm>
        </p:spPr>
        <p:txBody>
          <a:bodyPr/>
          <a:lstStyle/>
          <a:p>
            <a:r>
              <a:rPr lang="en-GB" dirty="0"/>
              <a:t>User Stories</a:t>
            </a:r>
          </a:p>
        </p:txBody>
      </p:sp>
      <p:sp>
        <p:nvSpPr>
          <p:cNvPr id="6" name="Slide Number Placeholder 5">
            <a:extLst>
              <a:ext uri="{FF2B5EF4-FFF2-40B4-BE49-F238E27FC236}">
                <a16:creationId xmlns:a16="http://schemas.microsoft.com/office/drawing/2014/main" id="{1419FA32-59F3-45D2-8BC0-2C57BDEAB9B0}"/>
              </a:ext>
            </a:extLst>
          </p:cNvPr>
          <p:cNvSpPr>
            <a:spLocks noGrp="1"/>
          </p:cNvSpPr>
          <p:nvPr>
            <p:ph type="sldNum" sz="quarter" idx="15"/>
          </p:nvPr>
        </p:nvSpPr>
        <p:spPr/>
        <p:txBody>
          <a:bodyPr/>
          <a:lstStyle/>
          <a:p>
            <a:fld id="{1BE232AB-0B06-425F-9ADD-32A9A3D01189}" type="slidenum">
              <a:rPr lang="en-GB" smtClean="0"/>
              <a:pPr/>
              <a:t>24</a:t>
            </a:fld>
            <a:endParaRPr lang="en-GB" dirty="0"/>
          </a:p>
        </p:txBody>
      </p:sp>
      <p:sp>
        <p:nvSpPr>
          <p:cNvPr id="16" name="TextBox 15">
            <a:extLst>
              <a:ext uri="{FF2B5EF4-FFF2-40B4-BE49-F238E27FC236}">
                <a16:creationId xmlns:a16="http://schemas.microsoft.com/office/drawing/2014/main" id="{4ABC5F46-DE7B-40B1-88D5-5F6EC9B2C2C3}"/>
              </a:ext>
            </a:extLst>
          </p:cNvPr>
          <p:cNvSpPr txBox="1"/>
          <p:nvPr/>
        </p:nvSpPr>
        <p:spPr>
          <a:xfrm>
            <a:off x="658811" y="1634633"/>
            <a:ext cx="3687278" cy="246221"/>
          </a:xfrm>
          <a:prstGeom prst="rect">
            <a:avLst/>
          </a:prstGeom>
          <a:noFill/>
        </p:spPr>
        <p:txBody>
          <a:bodyPr wrap="square" lIns="0" tIns="0" rIns="0" bIns="0" rtlCol="0">
            <a:spAutoFit/>
          </a:bodyPr>
          <a:lstStyle/>
          <a:p>
            <a:pPr algn="l"/>
            <a:r>
              <a:rPr lang="en-GB" sz="1600" b="1" dirty="0"/>
              <a:t>Epic 3: On-Going Learning</a:t>
            </a:r>
          </a:p>
        </p:txBody>
      </p:sp>
      <p:graphicFrame>
        <p:nvGraphicFramePr>
          <p:cNvPr id="7" name="Table 6">
            <a:extLst>
              <a:ext uri="{FF2B5EF4-FFF2-40B4-BE49-F238E27FC236}">
                <a16:creationId xmlns:a16="http://schemas.microsoft.com/office/drawing/2014/main" id="{513B2CD4-8175-48C9-987B-F1EDD055DBEB}"/>
              </a:ext>
            </a:extLst>
          </p:cNvPr>
          <p:cNvGraphicFramePr>
            <a:graphicFrameLocks noGrp="1"/>
          </p:cNvGraphicFramePr>
          <p:nvPr/>
        </p:nvGraphicFramePr>
        <p:xfrm>
          <a:off x="633299" y="2068355"/>
          <a:ext cx="10874378" cy="2535919"/>
        </p:xfrm>
        <a:graphic>
          <a:graphicData uri="http://schemas.openxmlformats.org/drawingml/2006/table">
            <a:tbl>
              <a:tblPr firstRow="1" firstCol="1" bandRow="1">
                <a:tableStyleId>{5C22544A-7EE6-4342-B048-85BDC9FD1C3A}</a:tableStyleId>
              </a:tblPr>
              <a:tblGrid>
                <a:gridCol w="277105">
                  <a:extLst>
                    <a:ext uri="{9D8B030D-6E8A-4147-A177-3AD203B41FA5}">
                      <a16:colId xmlns:a16="http://schemas.microsoft.com/office/drawing/2014/main" val="1460954883"/>
                    </a:ext>
                  </a:extLst>
                </a:gridCol>
                <a:gridCol w="7810052">
                  <a:extLst>
                    <a:ext uri="{9D8B030D-6E8A-4147-A177-3AD203B41FA5}">
                      <a16:colId xmlns:a16="http://schemas.microsoft.com/office/drawing/2014/main" val="838727243"/>
                    </a:ext>
                  </a:extLst>
                </a:gridCol>
                <a:gridCol w="2787221">
                  <a:extLst>
                    <a:ext uri="{9D8B030D-6E8A-4147-A177-3AD203B41FA5}">
                      <a16:colId xmlns:a16="http://schemas.microsoft.com/office/drawing/2014/main" val="409068586"/>
                    </a:ext>
                  </a:extLst>
                </a:gridCol>
              </a:tblGrid>
              <a:tr h="253592">
                <a:tc>
                  <a:txBody>
                    <a:bodyPr/>
                    <a:lstStyle/>
                    <a:p>
                      <a:pPr>
                        <a:spcAft>
                          <a:spcPts val="800"/>
                        </a:spcAft>
                      </a:pPr>
                      <a:r>
                        <a:rPr lang="en-US" sz="1200">
                          <a:effectLst/>
                        </a:rPr>
                        <a:t>#</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As a </a:t>
                      </a:r>
                      <a:r>
                        <a:rPr lang="en-US" sz="1200" u="sng">
                          <a:effectLst/>
                        </a:rPr>
                        <a:t>Control Room Engineer </a:t>
                      </a:r>
                      <a:r>
                        <a:rPr lang="en-US" sz="1200">
                          <a:effectLst/>
                        </a:rPr>
                        <a:t>I want to…</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So that I can…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121793404"/>
                  </a:ext>
                </a:extLst>
              </a:tr>
              <a:tr h="253592">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View a list of past event events by region, type, date, and/or engineer.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Select a past event</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988087834"/>
                  </a:ext>
                </a:extLst>
              </a:tr>
              <a:tr h="253592">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Select event to review actual results (i.e. response team plan)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See specific results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379626085"/>
                  </a:ext>
                </a:extLst>
              </a:tr>
              <a:tr h="507183">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View assessment/actions due to an active weather fault. (i.e. Category event, probability score, response team plan)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See specific results/ learn to inform future predictions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930624378"/>
                  </a:ext>
                </a:extLst>
              </a:tr>
              <a:tr h="253592">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Log / Vote on actual vs predicted</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learn to inform future predictions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092454716"/>
                  </a:ext>
                </a:extLst>
              </a:tr>
              <a:tr h="253592">
                <a:tc>
                  <a:txBody>
                    <a:bodyPr/>
                    <a:lstStyle/>
                    <a:p>
                      <a:pPr>
                        <a:spcAft>
                          <a:spcPts val="800"/>
                        </a:spcAft>
                      </a:pPr>
                      <a:r>
                        <a:rPr lang="en-US" sz="1200">
                          <a:effectLst/>
                        </a:rPr>
                        <a:t>#</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solidFill>
                            <a:schemeClr val="bg2"/>
                          </a:solidFill>
                          <a:effectLst/>
                        </a:rPr>
                        <a:t>As a </a:t>
                      </a:r>
                      <a:r>
                        <a:rPr lang="en-US" sz="1200" u="sng" dirty="0">
                          <a:solidFill>
                            <a:schemeClr val="bg2"/>
                          </a:solidFill>
                          <a:effectLst/>
                        </a:rPr>
                        <a:t>Data Scientist </a:t>
                      </a:r>
                      <a:r>
                        <a:rPr lang="en-US" sz="1200" dirty="0">
                          <a:solidFill>
                            <a:schemeClr val="bg2"/>
                          </a:solidFill>
                          <a:effectLst/>
                        </a:rPr>
                        <a:t>I want to…</a:t>
                      </a:r>
                      <a:endParaRPr lang="en-GB" sz="1200" dirty="0">
                        <a:solidFill>
                          <a:schemeClr val="bg2"/>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solidFill>
                      <a:schemeClr val="tx2"/>
                    </a:solidFill>
                  </a:tcPr>
                </a:tc>
                <a:tc>
                  <a:txBody>
                    <a:bodyPr/>
                    <a:lstStyle/>
                    <a:p>
                      <a:pPr>
                        <a:spcAft>
                          <a:spcPts val="800"/>
                        </a:spcAft>
                      </a:pPr>
                      <a:r>
                        <a:rPr lang="en-US" sz="1200" dirty="0">
                          <a:solidFill>
                            <a:schemeClr val="bg2"/>
                          </a:solidFill>
                          <a:effectLst/>
                        </a:rPr>
                        <a:t>So that I can…</a:t>
                      </a:r>
                      <a:endParaRPr lang="en-GB" sz="1200" dirty="0">
                        <a:solidFill>
                          <a:schemeClr val="bg2"/>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solidFill>
                      <a:schemeClr val="tx2"/>
                    </a:solidFill>
                  </a:tcPr>
                </a:tc>
                <a:extLst>
                  <a:ext uri="{0D108BD9-81ED-4DB2-BD59-A6C34878D82A}">
                    <a16:rowId xmlns:a16="http://schemas.microsoft.com/office/drawing/2014/main" val="1892037143"/>
                  </a:ext>
                </a:extLst>
              </a:tr>
              <a:tr h="253592">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Review historical data and usage</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Understand trends</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899083400"/>
                  </a:ext>
                </a:extLst>
              </a:tr>
              <a:tr h="253592">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Calibrate prediction models</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Improve accuracy</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122204871"/>
                  </a:ext>
                </a:extLst>
              </a:tr>
              <a:tr h="253592">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Integrate new data sets or algorithms</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Enhance the application</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43110489"/>
                  </a:ext>
                </a:extLst>
              </a:tr>
            </a:tbl>
          </a:graphicData>
        </a:graphic>
      </p:graphicFrame>
    </p:spTree>
    <p:extLst>
      <p:ext uri="{BB962C8B-B14F-4D97-AF65-F5344CB8AC3E}">
        <p14:creationId xmlns:p14="http://schemas.microsoft.com/office/powerpoint/2010/main" val="42211738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B1542-3410-4890-8CF4-3E5FF3733C92}"/>
              </a:ext>
            </a:extLst>
          </p:cNvPr>
          <p:cNvSpPr>
            <a:spLocks noGrp="1"/>
          </p:cNvSpPr>
          <p:nvPr>
            <p:ph type="title"/>
          </p:nvPr>
        </p:nvSpPr>
        <p:spPr>
          <a:xfrm>
            <a:off x="633299" y="540450"/>
            <a:ext cx="9021764" cy="532800"/>
          </a:xfrm>
        </p:spPr>
        <p:txBody>
          <a:bodyPr/>
          <a:lstStyle/>
          <a:p>
            <a:r>
              <a:rPr lang="en-GB" dirty="0"/>
              <a:t>User Stories</a:t>
            </a:r>
          </a:p>
        </p:txBody>
      </p:sp>
      <p:sp>
        <p:nvSpPr>
          <p:cNvPr id="6" name="Slide Number Placeholder 5">
            <a:extLst>
              <a:ext uri="{FF2B5EF4-FFF2-40B4-BE49-F238E27FC236}">
                <a16:creationId xmlns:a16="http://schemas.microsoft.com/office/drawing/2014/main" id="{1419FA32-59F3-45D2-8BC0-2C57BDEAB9B0}"/>
              </a:ext>
            </a:extLst>
          </p:cNvPr>
          <p:cNvSpPr>
            <a:spLocks noGrp="1"/>
          </p:cNvSpPr>
          <p:nvPr>
            <p:ph type="sldNum" sz="quarter" idx="15"/>
          </p:nvPr>
        </p:nvSpPr>
        <p:spPr/>
        <p:txBody>
          <a:bodyPr/>
          <a:lstStyle/>
          <a:p>
            <a:fld id="{1BE232AB-0B06-425F-9ADD-32A9A3D01189}" type="slidenum">
              <a:rPr lang="en-GB" smtClean="0"/>
              <a:pPr/>
              <a:t>25</a:t>
            </a:fld>
            <a:endParaRPr lang="en-GB" dirty="0"/>
          </a:p>
        </p:txBody>
      </p:sp>
      <p:sp>
        <p:nvSpPr>
          <p:cNvPr id="16" name="TextBox 15">
            <a:extLst>
              <a:ext uri="{FF2B5EF4-FFF2-40B4-BE49-F238E27FC236}">
                <a16:creationId xmlns:a16="http://schemas.microsoft.com/office/drawing/2014/main" id="{4ABC5F46-DE7B-40B1-88D5-5F6EC9B2C2C3}"/>
              </a:ext>
            </a:extLst>
          </p:cNvPr>
          <p:cNvSpPr txBox="1"/>
          <p:nvPr/>
        </p:nvSpPr>
        <p:spPr>
          <a:xfrm>
            <a:off x="658811" y="1634633"/>
            <a:ext cx="3687278" cy="246221"/>
          </a:xfrm>
          <a:prstGeom prst="rect">
            <a:avLst/>
          </a:prstGeom>
          <a:noFill/>
        </p:spPr>
        <p:txBody>
          <a:bodyPr wrap="square" lIns="0" tIns="0" rIns="0" bIns="0" rtlCol="0">
            <a:spAutoFit/>
          </a:bodyPr>
          <a:lstStyle/>
          <a:p>
            <a:pPr algn="l"/>
            <a:r>
              <a:rPr lang="en-GB" sz="1600" b="1" dirty="0"/>
              <a:t>Epic 4: Administration</a:t>
            </a:r>
          </a:p>
        </p:txBody>
      </p:sp>
      <p:graphicFrame>
        <p:nvGraphicFramePr>
          <p:cNvPr id="8" name="Table 7">
            <a:extLst>
              <a:ext uri="{FF2B5EF4-FFF2-40B4-BE49-F238E27FC236}">
                <a16:creationId xmlns:a16="http://schemas.microsoft.com/office/drawing/2014/main" id="{C1F93B2F-2623-4775-8114-7B6302B89AC2}"/>
              </a:ext>
            </a:extLst>
          </p:cNvPr>
          <p:cNvGraphicFramePr>
            <a:graphicFrameLocks noGrp="1"/>
          </p:cNvGraphicFramePr>
          <p:nvPr/>
        </p:nvGraphicFramePr>
        <p:xfrm>
          <a:off x="658811" y="2106706"/>
          <a:ext cx="10874378" cy="954372"/>
        </p:xfrm>
        <a:graphic>
          <a:graphicData uri="http://schemas.openxmlformats.org/drawingml/2006/table">
            <a:tbl>
              <a:tblPr firstRow="1" firstCol="1" bandRow="1">
                <a:tableStyleId>{5C22544A-7EE6-4342-B048-85BDC9FD1C3A}</a:tableStyleId>
              </a:tblPr>
              <a:tblGrid>
                <a:gridCol w="270343">
                  <a:extLst>
                    <a:ext uri="{9D8B030D-6E8A-4147-A177-3AD203B41FA5}">
                      <a16:colId xmlns:a16="http://schemas.microsoft.com/office/drawing/2014/main" val="3772505303"/>
                    </a:ext>
                  </a:extLst>
                </a:gridCol>
                <a:gridCol w="7810052">
                  <a:extLst>
                    <a:ext uri="{9D8B030D-6E8A-4147-A177-3AD203B41FA5}">
                      <a16:colId xmlns:a16="http://schemas.microsoft.com/office/drawing/2014/main" val="1331383522"/>
                    </a:ext>
                  </a:extLst>
                </a:gridCol>
                <a:gridCol w="2793983">
                  <a:extLst>
                    <a:ext uri="{9D8B030D-6E8A-4147-A177-3AD203B41FA5}">
                      <a16:colId xmlns:a16="http://schemas.microsoft.com/office/drawing/2014/main" val="3306812778"/>
                    </a:ext>
                  </a:extLst>
                </a:gridCol>
              </a:tblGrid>
              <a:tr h="238593">
                <a:tc>
                  <a:txBody>
                    <a:bodyPr/>
                    <a:lstStyle/>
                    <a:p>
                      <a:pPr>
                        <a:spcAft>
                          <a:spcPts val="800"/>
                        </a:spcAft>
                      </a:pPr>
                      <a:r>
                        <a:rPr lang="en-US" sz="1200" dirty="0">
                          <a:effectLst/>
                        </a:rPr>
                        <a:t>#</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As a </a:t>
                      </a:r>
                      <a:r>
                        <a:rPr lang="en-US" sz="1200" u="sng" dirty="0">
                          <a:effectLst/>
                        </a:rPr>
                        <a:t>System Administrator </a:t>
                      </a:r>
                      <a:r>
                        <a:rPr lang="en-US" sz="1200" dirty="0">
                          <a:effectLst/>
                        </a:rPr>
                        <a:t>I want to…</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So that I can…</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1833107734"/>
                  </a:ext>
                </a:extLst>
              </a:tr>
              <a:tr h="238593">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Set up a new instance of the Weather Fault application</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Customize for new clients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2628369589"/>
                  </a:ext>
                </a:extLst>
              </a:tr>
              <a:tr h="238593">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Add relevant branding / logos</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a:effectLst/>
                        </a:rPr>
                        <a:t>Customize for new clients</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445962"/>
                  </a:ext>
                </a:extLst>
              </a:tr>
              <a:tr h="238593">
                <a:tc>
                  <a:txBody>
                    <a:bodyPr/>
                    <a:lstStyle/>
                    <a:p>
                      <a:pPr>
                        <a:spcAft>
                          <a:spcPts val="800"/>
                        </a:spcAft>
                      </a:pPr>
                      <a:r>
                        <a:rPr lang="en-US" sz="1200">
                          <a:effectLst/>
                        </a:rPr>
                        <a:t> </a:t>
                      </a:r>
                      <a:endParaRPr lang="en-GB" sz="12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Assign user and permissions</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tc>
                  <a:txBody>
                    <a:bodyPr/>
                    <a:lstStyle/>
                    <a:p>
                      <a:pPr>
                        <a:spcAft>
                          <a:spcPts val="800"/>
                        </a:spcAft>
                      </a:pPr>
                      <a:r>
                        <a:rPr lang="en-US" sz="1200" dirty="0">
                          <a:effectLst/>
                        </a:rPr>
                        <a:t>Customize for new clients</a:t>
                      </a:r>
                      <a:endParaRPr lang="en-GB" sz="12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98664840"/>
                  </a:ext>
                </a:extLst>
              </a:tr>
            </a:tbl>
          </a:graphicData>
        </a:graphic>
      </p:graphicFrame>
    </p:spTree>
    <p:extLst>
      <p:ext uri="{BB962C8B-B14F-4D97-AF65-F5344CB8AC3E}">
        <p14:creationId xmlns:p14="http://schemas.microsoft.com/office/powerpoint/2010/main" val="39162473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9C253-C308-4D97-9334-94BE768C3E1B}"/>
              </a:ext>
            </a:extLst>
          </p:cNvPr>
          <p:cNvSpPr>
            <a:spLocks noGrp="1"/>
          </p:cNvSpPr>
          <p:nvPr>
            <p:ph type="title"/>
          </p:nvPr>
        </p:nvSpPr>
        <p:spPr/>
        <p:txBody>
          <a:bodyPr/>
          <a:lstStyle/>
          <a:p>
            <a:r>
              <a:rPr lang="en-GB" dirty="0"/>
              <a:t>Appendix 3 – CBA Sensitivity Studies</a:t>
            </a:r>
          </a:p>
        </p:txBody>
      </p:sp>
    </p:spTree>
    <p:extLst>
      <p:ext uri="{BB962C8B-B14F-4D97-AF65-F5344CB8AC3E}">
        <p14:creationId xmlns:p14="http://schemas.microsoft.com/office/powerpoint/2010/main" val="36414857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9C253-C308-4D97-9334-94BE768C3E1B}"/>
              </a:ext>
            </a:extLst>
          </p:cNvPr>
          <p:cNvSpPr>
            <a:spLocks noGrp="1"/>
          </p:cNvSpPr>
          <p:nvPr>
            <p:ph type="title"/>
          </p:nvPr>
        </p:nvSpPr>
        <p:spPr/>
        <p:txBody>
          <a:bodyPr/>
          <a:lstStyle/>
          <a:p>
            <a:r>
              <a:rPr lang="en-GB" dirty="0"/>
              <a:t>CBA Sensitivity Studies</a:t>
            </a:r>
          </a:p>
        </p:txBody>
      </p:sp>
      <p:sp>
        <p:nvSpPr>
          <p:cNvPr id="4" name="Content Placeholder 4">
            <a:extLst>
              <a:ext uri="{FF2B5EF4-FFF2-40B4-BE49-F238E27FC236}">
                <a16:creationId xmlns:a16="http://schemas.microsoft.com/office/drawing/2014/main" id="{BC93C804-C3A3-43D1-A781-A0EF826D36E2}"/>
              </a:ext>
            </a:extLst>
          </p:cNvPr>
          <p:cNvSpPr txBox="1">
            <a:spLocks/>
          </p:cNvSpPr>
          <p:nvPr/>
        </p:nvSpPr>
        <p:spPr>
          <a:xfrm>
            <a:off x="658811" y="1506000"/>
            <a:ext cx="10874378" cy="1512000"/>
          </a:xfrm>
          <a:prstGeom prst="rect">
            <a:avLst/>
          </a:prstGeom>
        </p:spPr>
        <p:txBody>
          <a:bodyPr vert="horz" lIns="0" tIns="0" rIns="0" bIns="0" numCol="3" spcCol="72000" rtlCol="0">
            <a:noAutofit/>
          </a:bodyPr>
          <a:lstStyle>
            <a:lvl1pPr marL="180975" indent="-180975" algn="l" defTabSz="914400" rtl="0" eaLnBrk="1" latinLnBrk="0" hangingPunct="1">
              <a:lnSpc>
                <a:spcPct val="1000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1pPr>
            <a:lvl2pPr marL="361950" indent="-180975" algn="l" defTabSz="914400" rtl="0" eaLnBrk="1" latinLnBrk="0" hangingPunct="1">
              <a:lnSpc>
                <a:spcPct val="100000"/>
              </a:lnSpc>
              <a:spcBef>
                <a:spcPts val="0"/>
              </a:spcBef>
              <a:spcAft>
                <a:spcPts val="600"/>
              </a:spcAft>
              <a:buFont typeface="Times New Roman" panose="02020603050405020304" pitchFamily="18" charset="0"/>
              <a:buChar char="–"/>
              <a:defRPr sz="1100" kern="1200">
                <a:solidFill>
                  <a:schemeClr val="tx1"/>
                </a:solidFill>
                <a:latin typeface="+mn-lt"/>
                <a:ea typeface="+mn-ea"/>
                <a:cs typeface="+mn-cs"/>
              </a:defRPr>
            </a:lvl2pPr>
            <a:lvl3pPr marL="0" indent="0" algn="l" defTabSz="914400" rtl="0" eaLnBrk="1" latinLnBrk="0" hangingPunct="1">
              <a:lnSpc>
                <a:spcPct val="100000"/>
              </a:lnSpc>
              <a:spcBef>
                <a:spcPts val="0"/>
              </a:spcBef>
              <a:spcAft>
                <a:spcPts val="900"/>
              </a:spcAft>
              <a:buFont typeface="Arial" panose="020B0604020202020204" pitchFamily="34" charset="0"/>
              <a:buChar char="​"/>
              <a:defRPr sz="110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900" b="0" kern="1200">
                <a:solidFill>
                  <a:schemeClr val="accent1"/>
                </a:solidFill>
                <a:latin typeface="+mj-lt"/>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defRPr sz="1100" b="1" i="1"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accent1"/>
                </a:solidFill>
                <a:latin typeface="+mn-lt"/>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1200" b="1" kern="1200">
                <a:solidFill>
                  <a:schemeClr val="accent1"/>
                </a:solidFill>
                <a:latin typeface="Arial" panose="020B0604020202020204" pitchFamily="34" charset="0"/>
                <a:ea typeface="+mn-ea"/>
                <a:cs typeface="Arial" panose="020B0604020202020204" pitchFamily="34" charset="0"/>
              </a:defRPr>
            </a:lvl7pPr>
            <a:lvl8pPr marL="0" indent="0" algn="l" defTabSz="914400" rtl="0" eaLnBrk="1" latinLnBrk="0" hangingPunct="1">
              <a:lnSpc>
                <a:spcPct val="100000"/>
              </a:lnSpc>
              <a:spcBef>
                <a:spcPts val="0"/>
              </a:spcBef>
              <a:spcAft>
                <a:spcPts val="600"/>
              </a:spcAft>
              <a:buFont typeface="Arial" panose="020B0604020202020204" pitchFamily="34" charset="0"/>
              <a:buChar char="​"/>
              <a:defRPr sz="1100" b="1" kern="1200">
                <a:solidFill>
                  <a:schemeClr val="accent1"/>
                </a:solidFill>
                <a:latin typeface="+mn-lt"/>
                <a:ea typeface="+mn-ea"/>
                <a:cs typeface="Arial" panose="020B0604020202020204" pitchFamily="34" charset="0"/>
              </a:defRPr>
            </a:lvl8pPr>
            <a:lvl9pPr marL="0" indent="0" algn="l" defTabSz="914400" rtl="0" eaLnBrk="1" latinLnBrk="0" hangingPunct="1">
              <a:lnSpc>
                <a:spcPts val="14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The graphs below show the payback period and NPV sensitivities on the benefits, Capex and </a:t>
            </a:r>
            <a:r>
              <a:rPr kumimoji="0" lang="en-GB" sz="1600" b="0" i="0" u="none" strike="noStrike" kern="1200" cap="none" spc="0" normalizeH="0" baseline="0" noProof="0" dirty="0" err="1">
                <a:ln>
                  <a:noFill/>
                </a:ln>
                <a:solidFill>
                  <a:srgbClr val="000000"/>
                </a:solidFill>
                <a:effectLst/>
                <a:uLnTx/>
                <a:uFillTx/>
                <a:latin typeface="Times New Roman"/>
                <a:ea typeface="+mn-ea"/>
                <a:cs typeface="Arial" panose="020B0604020202020204" pitchFamily="34" charset="0"/>
              </a:rPr>
              <a:t>Opex</a:t>
            </a: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As seen in the graph, the project is less sensitive on both Capex and </a:t>
            </a:r>
            <a:r>
              <a:rPr kumimoji="0" lang="en-GB" sz="1600" b="0" i="0" u="none" strike="noStrike" kern="1200" cap="none" spc="0" normalizeH="0" baseline="0" noProof="0" dirty="0" err="1">
                <a:ln>
                  <a:noFill/>
                </a:ln>
                <a:solidFill>
                  <a:srgbClr val="000000"/>
                </a:solidFill>
                <a:effectLst/>
                <a:uLnTx/>
                <a:uFillTx/>
                <a:latin typeface="Times New Roman"/>
                <a:ea typeface="+mn-ea"/>
                <a:cs typeface="Arial" panose="020B0604020202020204" pitchFamily="34" charset="0"/>
              </a:rPr>
              <a:t>Opex</a:t>
            </a: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 but relatively sensitive to the benefit of the </a:t>
            </a:r>
            <a:r>
              <a:rPr kumimoji="0" lang="en-GB" sz="1600" b="0" i="0" u="none" strike="noStrike" kern="1200" cap="none" spc="0" normalizeH="0" baseline="0" noProof="0" dirty="0" err="1">
                <a:ln>
                  <a:noFill/>
                </a:ln>
                <a:solidFill>
                  <a:srgbClr val="000000"/>
                </a:solidFill>
                <a:effectLst/>
                <a:uLnTx/>
                <a:uFillTx/>
                <a:latin typeface="Times New Roman"/>
                <a:ea typeface="+mn-ea"/>
                <a:cs typeface="Arial" panose="020B0604020202020204" pitchFamily="34" charset="0"/>
              </a:rPr>
              <a:t>WFS</a:t>
            </a: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 i.e., the cost savings. A 1% improvement in the benefits could reduce the payback period by 1 year. It also increases the NPV by c.£</a:t>
            </a:r>
            <a:r>
              <a:rPr kumimoji="0" lang="en-GB" sz="1600" b="0" i="0" u="none" strike="noStrike" kern="1200" cap="none" spc="0" normalizeH="0" baseline="0" noProof="0" dirty="0" err="1">
                <a:ln>
                  <a:noFill/>
                </a:ln>
                <a:solidFill>
                  <a:srgbClr val="000000"/>
                </a:solidFill>
                <a:effectLst/>
                <a:uLnTx/>
                <a:uFillTx/>
                <a:latin typeface="Times New Roman"/>
                <a:ea typeface="+mn-ea"/>
                <a:cs typeface="Arial" panose="020B0604020202020204" pitchFamily="34" charset="0"/>
              </a:rPr>
              <a:t>503k</a:t>
            </a: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 and 1% reduction in benefits also reduces the NPV by c.£</a:t>
            </a:r>
            <a:r>
              <a:rPr kumimoji="0" lang="en-GB" sz="1600" b="0" i="0" u="none" strike="noStrike" kern="1200" cap="none" spc="0" normalizeH="0" baseline="0" noProof="0" dirty="0" err="1">
                <a:ln>
                  <a:noFill/>
                </a:ln>
                <a:solidFill>
                  <a:srgbClr val="000000"/>
                </a:solidFill>
                <a:effectLst/>
                <a:uLnTx/>
                <a:uFillTx/>
                <a:latin typeface="Times New Roman"/>
                <a:ea typeface="+mn-ea"/>
                <a:cs typeface="Arial" panose="020B0604020202020204" pitchFamily="34" charset="0"/>
              </a:rPr>
              <a:t>503k</a:t>
            </a: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 </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On capex, a movement of +/-10% has a limited impact on the payback period. In order to have 1 year reduction in the payback period, the initial capex will have to be reduced by </a:t>
            </a:r>
            <a:r>
              <a:rPr kumimoji="0" lang="en-GB" sz="1600" b="0" i="0" u="none" strike="noStrike" kern="1200" cap="none" spc="0" normalizeH="0" baseline="0" noProof="0" dirty="0" err="1">
                <a:ln>
                  <a:noFill/>
                </a:ln>
                <a:solidFill>
                  <a:srgbClr val="000000"/>
                </a:solidFill>
                <a:effectLst/>
                <a:uLnTx/>
                <a:uFillTx/>
                <a:latin typeface="Times New Roman"/>
                <a:ea typeface="+mn-ea"/>
                <a:cs typeface="Arial" panose="020B0604020202020204" pitchFamily="34" charset="0"/>
              </a:rPr>
              <a:t>c.30</a:t>
            </a: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 Regarding impact on NPV, +/-10% on Capex translates to c.+/-£</a:t>
            </a:r>
            <a:r>
              <a:rPr kumimoji="0" lang="en-GB" sz="1600" b="0" i="0" u="none" strike="noStrike" kern="1200" cap="none" spc="0" normalizeH="0" baseline="0" noProof="0" dirty="0" err="1">
                <a:ln>
                  <a:noFill/>
                </a:ln>
                <a:solidFill>
                  <a:srgbClr val="000000"/>
                </a:solidFill>
                <a:effectLst/>
                <a:uLnTx/>
                <a:uFillTx/>
                <a:latin typeface="Times New Roman"/>
                <a:ea typeface="+mn-ea"/>
                <a:cs typeface="Arial" panose="020B0604020202020204" pitchFamily="34" charset="0"/>
              </a:rPr>
              <a:t>97k</a:t>
            </a: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On </a:t>
            </a:r>
            <a:r>
              <a:rPr kumimoji="0" lang="en-GB" sz="1600" b="0" i="0" u="none" strike="noStrike" kern="1200" cap="none" spc="0" normalizeH="0" baseline="0" noProof="0" dirty="0" err="1">
                <a:ln>
                  <a:noFill/>
                </a:ln>
                <a:solidFill>
                  <a:srgbClr val="000000"/>
                </a:solidFill>
                <a:effectLst/>
                <a:uLnTx/>
                <a:uFillTx/>
                <a:latin typeface="Times New Roman"/>
                <a:ea typeface="+mn-ea"/>
                <a:cs typeface="Arial" panose="020B0604020202020204" pitchFamily="34" charset="0"/>
              </a:rPr>
              <a:t>opex</a:t>
            </a: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 it has a limited impact on the payback period. On NPV, a +/-10% in </a:t>
            </a:r>
            <a:r>
              <a:rPr kumimoji="0" lang="en-GB" sz="1600" b="0" i="0" u="none" strike="noStrike" kern="1200" cap="none" spc="0" normalizeH="0" baseline="0" noProof="0" dirty="0" err="1">
                <a:ln>
                  <a:noFill/>
                </a:ln>
                <a:solidFill>
                  <a:srgbClr val="000000"/>
                </a:solidFill>
                <a:effectLst/>
                <a:uLnTx/>
                <a:uFillTx/>
                <a:latin typeface="Times New Roman"/>
                <a:ea typeface="+mn-ea"/>
                <a:cs typeface="Arial" panose="020B0604020202020204" pitchFamily="34" charset="0"/>
              </a:rPr>
              <a:t>opex</a:t>
            </a: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 translates to +/-c.£</a:t>
            </a:r>
            <a:r>
              <a:rPr kumimoji="0" lang="en-GB" sz="1600" b="0" i="0" u="none" strike="noStrike" kern="1200" cap="none" spc="0" normalizeH="0" baseline="0" noProof="0" dirty="0" err="1">
                <a:ln>
                  <a:noFill/>
                </a:ln>
                <a:solidFill>
                  <a:srgbClr val="000000"/>
                </a:solidFill>
                <a:effectLst/>
                <a:uLnTx/>
                <a:uFillTx/>
                <a:latin typeface="Times New Roman"/>
                <a:ea typeface="+mn-ea"/>
                <a:cs typeface="Arial" panose="020B0604020202020204" pitchFamily="34" charset="0"/>
              </a:rPr>
              <a:t>112k</a:t>
            </a: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a:t>
            </a:r>
          </a:p>
          <a:p>
            <a:pPr marL="0" marR="0" lvl="0" indent="0" algn="l" defTabSz="914400" rtl="0" eaLnBrk="1" fontAlgn="auto" latinLnBrk="0" hangingPunct="1">
              <a:lnSpc>
                <a:spcPct val="100000"/>
              </a:lnSpc>
              <a:spcBef>
                <a:spcPts val="0"/>
              </a:spcBef>
              <a:spcAft>
                <a:spcPts val="600"/>
              </a:spcAft>
              <a:buClrTx/>
              <a:buSzTx/>
              <a:buFont typeface="Arial" panose="020B0604020202020204" pitchFamily="34" charset="0"/>
              <a:buNone/>
              <a:tabLst/>
              <a:defRPr/>
            </a:pP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These sensitivity results show that the successful cost savings delivered by the </a:t>
            </a:r>
            <a:r>
              <a:rPr kumimoji="0" lang="en-GB" sz="1600" b="0" i="0" u="none" strike="noStrike" kern="1200" cap="none" spc="0" normalizeH="0" baseline="0" noProof="0" dirty="0" err="1">
                <a:ln>
                  <a:noFill/>
                </a:ln>
                <a:solidFill>
                  <a:srgbClr val="000000"/>
                </a:solidFill>
                <a:effectLst/>
                <a:uLnTx/>
                <a:uFillTx/>
                <a:latin typeface="Times New Roman"/>
                <a:ea typeface="+mn-ea"/>
                <a:cs typeface="Arial" panose="020B0604020202020204" pitchFamily="34" charset="0"/>
              </a:rPr>
              <a:t>WFS</a:t>
            </a:r>
            <a:r>
              <a:rPr kumimoji="0" lang="en-GB" sz="1600" b="0" i="0" u="none" strike="noStrike" kern="1200" cap="none" spc="0" normalizeH="0" baseline="0" noProof="0" dirty="0">
                <a:ln>
                  <a:noFill/>
                </a:ln>
                <a:solidFill>
                  <a:srgbClr val="000000"/>
                </a:solidFill>
                <a:effectLst/>
                <a:uLnTx/>
                <a:uFillTx/>
                <a:latin typeface="Times New Roman"/>
                <a:ea typeface="+mn-ea"/>
                <a:cs typeface="Arial" panose="020B0604020202020204" pitchFamily="34" charset="0"/>
              </a:rPr>
              <a:t> is paramount to the success of the project.</a:t>
            </a:r>
            <a:endParaRPr kumimoji="0" lang="en-GB" sz="1600" b="0" i="0" u="none" strike="noStrike" kern="1200" cap="none" spc="0" normalizeH="0" baseline="0" noProof="0" dirty="0">
              <a:ln>
                <a:noFill/>
              </a:ln>
              <a:solidFill>
                <a:srgbClr val="E61E28"/>
              </a:solidFill>
              <a:effectLst/>
              <a:uLnTx/>
              <a:uFillTx/>
              <a:latin typeface="Arial" panose="020B0604020202020204" pitchFamily="34" charset="0"/>
              <a:ea typeface="+mn-ea"/>
              <a:cs typeface="Arial" panose="020B0604020202020204" pitchFamily="34" charset="0"/>
            </a:endParaRPr>
          </a:p>
        </p:txBody>
      </p:sp>
      <p:pic>
        <p:nvPicPr>
          <p:cNvPr id="5" name="Picture 4">
            <a:extLst>
              <a:ext uri="{FF2B5EF4-FFF2-40B4-BE49-F238E27FC236}">
                <a16:creationId xmlns:a16="http://schemas.microsoft.com/office/drawing/2014/main" id="{8CED5AA4-EC3D-4CF7-9576-99FA453190AB}"/>
              </a:ext>
            </a:extLst>
          </p:cNvPr>
          <p:cNvPicPr>
            <a:picLocks noChangeAspect="1"/>
          </p:cNvPicPr>
          <p:nvPr/>
        </p:nvPicPr>
        <p:blipFill>
          <a:blip r:embed="rId2"/>
          <a:stretch>
            <a:fillRect/>
          </a:stretch>
        </p:blipFill>
        <p:spPr>
          <a:xfrm>
            <a:off x="1427451" y="3960766"/>
            <a:ext cx="4036878" cy="2821033"/>
          </a:xfrm>
          <a:prstGeom prst="rect">
            <a:avLst/>
          </a:prstGeom>
        </p:spPr>
      </p:pic>
      <p:pic>
        <p:nvPicPr>
          <p:cNvPr id="6" name="Picture 5">
            <a:extLst>
              <a:ext uri="{FF2B5EF4-FFF2-40B4-BE49-F238E27FC236}">
                <a16:creationId xmlns:a16="http://schemas.microsoft.com/office/drawing/2014/main" id="{FFF6E015-BA16-42ED-825C-FFE15B22793B}"/>
              </a:ext>
            </a:extLst>
          </p:cNvPr>
          <p:cNvPicPr>
            <a:picLocks noChangeAspect="1"/>
          </p:cNvPicPr>
          <p:nvPr/>
        </p:nvPicPr>
        <p:blipFill>
          <a:blip r:embed="rId3"/>
          <a:stretch>
            <a:fillRect/>
          </a:stretch>
        </p:blipFill>
        <p:spPr>
          <a:xfrm>
            <a:off x="6542376" y="3960765"/>
            <a:ext cx="4036878" cy="2821033"/>
          </a:xfrm>
          <a:prstGeom prst="rect">
            <a:avLst/>
          </a:prstGeom>
        </p:spPr>
      </p:pic>
    </p:spTree>
    <p:extLst>
      <p:ext uri="{BB962C8B-B14F-4D97-AF65-F5344CB8AC3E}">
        <p14:creationId xmlns:p14="http://schemas.microsoft.com/office/powerpoint/2010/main" val="18892930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69C253-C308-4D97-9334-94BE768C3E1B}"/>
              </a:ext>
            </a:extLst>
          </p:cNvPr>
          <p:cNvSpPr>
            <a:spLocks noGrp="1"/>
          </p:cNvSpPr>
          <p:nvPr>
            <p:ph type="title"/>
          </p:nvPr>
        </p:nvSpPr>
        <p:spPr/>
        <p:txBody>
          <a:bodyPr/>
          <a:lstStyle/>
          <a:p>
            <a:r>
              <a:rPr lang="en-GB" dirty="0"/>
              <a:t>Appendix 4 – Delivery Plan</a:t>
            </a:r>
          </a:p>
        </p:txBody>
      </p:sp>
    </p:spTree>
    <p:extLst>
      <p:ext uri="{BB962C8B-B14F-4D97-AF65-F5344CB8AC3E}">
        <p14:creationId xmlns:p14="http://schemas.microsoft.com/office/powerpoint/2010/main" val="9654192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8B6DF-1260-4E50-9013-ED518D561B6C}"/>
              </a:ext>
            </a:extLst>
          </p:cNvPr>
          <p:cNvSpPr>
            <a:spLocks noGrp="1"/>
          </p:cNvSpPr>
          <p:nvPr>
            <p:ph type="title"/>
          </p:nvPr>
        </p:nvSpPr>
        <p:spPr/>
        <p:txBody>
          <a:bodyPr/>
          <a:lstStyle/>
          <a:p>
            <a:r>
              <a:rPr lang="en-GB" dirty="0"/>
              <a:t>Delivery Plan</a:t>
            </a:r>
          </a:p>
        </p:txBody>
      </p:sp>
      <p:pic>
        <p:nvPicPr>
          <p:cNvPr id="6" name="Picture 5">
            <a:extLst>
              <a:ext uri="{FF2B5EF4-FFF2-40B4-BE49-F238E27FC236}">
                <a16:creationId xmlns:a16="http://schemas.microsoft.com/office/drawing/2014/main" id="{5C07ADE8-E3E8-436A-882A-EC34B8843790}"/>
              </a:ext>
            </a:extLst>
          </p:cNvPr>
          <p:cNvPicPr>
            <a:picLocks noChangeAspect="1"/>
          </p:cNvPicPr>
          <p:nvPr/>
        </p:nvPicPr>
        <p:blipFill>
          <a:blip r:embed="rId4"/>
          <a:stretch>
            <a:fillRect/>
          </a:stretch>
        </p:blipFill>
        <p:spPr>
          <a:xfrm>
            <a:off x="571021" y="1270037"/>
            <a:ext cx="11049958" cy="5502116"/>
          </a:xfrm>
          <a:prstGeom prst="rect">
            <a:avLst/>
          </a:prstGeom>
        </p:spPr>
      </p:pic>
    </p:spTree>
    <p:custDataLst>
      <p:custData r:id="rId1"/>
      <p:custData r:id="rId2"/>
    </p:custDataLst>
    <p:extLst>
      <p:ext uri="{BB962C8B-B14F-4D97-AF65-F5344CB8AC3E}">
        <p14:creationId xmlns:p14="http://schemas.microsoft.com/office/powerpoint/2010/main" val="934493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611E61-F911-435B-827A-3823FDB178A5}"/>
              </a:ext>
            </a:extLst>
          </p:cNvPr>
          <p:cNvSpPr>
            <a:spLocks noGrp="1"/>
          </p:cNvSpPr>
          <p:nvPr>
            <p:ph type="title"/>
          </p:nvPr>
        </p:nvSpPr>
        <p:spPr/>
        <p:txBody>
          <a:bodyPr/>
          <a:lstStyle/>
          <a:p>
            <a:r>
              <a:rPr lang="en-GB" dirty="0"/>
              <a:t>Project Background</a:t>
            </a:r>
          </a:p>
        </p:txBody>
      </p:sp>
      <p:sp>
        <p:nvSpPr>
          <p:cNvPr id="3" name="Subtitle 2">
            <a:extLst>
              <a:ext uri="{FF2B5EF4-FFF2-40B4-BE49-F238E27FC236}">
                <a16:creationId xmlns:a16="http://schemas.microsoft.com/office/drawing/2014/main" id="{2D7BC1C2-65B3-495E-AE08-B26464C22155}"/>
              </a:ext>
            </a:extLst>
          </p:cNvPr>
          <p:cNvSpPr>
            <a:spLocks noGrp="1"/>
          </p:cNvSpPr>
          <p:nvPr>
            <p:ph type="subTitle" idx="1"/>
          </p:nvPr>
        </p:nvSpPr>
        <p:spPr/>
        <p:txBody>
          <a:bodyPr/>
          <a:lstStyle/>
          <a:p>
            <a:r>
              <a:rPr lang="en-GB" dirty="0"/>
              <a:t>SIF Collaboration Partners</a:t>
            </a:r>
          </a:p>
        </p:txBody>
      </p:sp>
      <p:sp>
        <p:nvSpPr>
          <p:cNvPr id="4" name="Text Placeholder 3">
            <a:extLst>
              <a:ext uri="{FF2B5EF4-FFF2-40B4-BE49-F238E27FC236}">
                <a16:creationId xmlns:a16="http://schemas.microsoft.com/office/drawing/2014/main" id="{11DAC7E0-7B6D-4855-9D30-8A55F937B868}"/>
              </a:ext>
            </a:extLst>
          </p:cNvPr>
          <p:cNvSpPr>
            <a:spLocks noGrp="1"/>
          </p:cNvSpPr>
          <p:nvPr>
            <p:ph type="body" sz="quarter" idx="10"/>
          </p:nvPr>
        </p:nvSpPr>
        <p:spPr/>
        <p:txBody>
          <a:bodyPr/>
          <a:lstStyle/>
          <a:p>
            <a:pPr>
              <a:lnSpc>
                <a:spcPts val="2200"/>
              </a:lnSpc>
            </a:pPr>
            <a:r>
              <a:rPr lang="en-GB" sz="1600" dirty="0"/>
              <a:t>A consortium of collaborators including University of Glasgow, Met Office, and Arup is formed under the </a:t>
            </a:r>
            <a:r>
              <a:rPr lang="en-GB" sz="1600" dirty="0" err="1"/>
              <a:t>Predict4Resilience</a:t>
            </a:r>
            <a:r>
              <a:rPr lang="en-GB" sz="1600" dirty="0"/>
              <a:t> (</a:t>
            </a:r>
            <a:r>
              <a:rPr lang="en-GB" sz="1600" dirty="0" err="1"/>
              <a:t>P4R</a:t>
            </a:r>
            <a:r>
              <a:rPr lang="en-GB" sz="1600" dirty="0"/>
              <a:t>) project, which is led by </a:t>
            </a:r>
            <a:r>
              <a:rPr lang="en-GB" sz="1600" dirty="0" err="1"/>
              <a:t>ScottishPower</a:t>
            </a:r>
            <a:r>
              <a:rPr lang="en-GB" sz="1600" dirty="0"/>
              <a:t> Energy Networks (</a:t>
            </a:r>
            <a:r>
              <a:rPr lang="en-GB" sz="1600" dirty="0" err="1"/>
              <a:t>SPEN</a:t>
            </a:r>
            <a:r>
              <a:rPr lang="en-GB" sz="1600" dirty="0"/>
              <a:t>), for the Discovery Phase.    </a:t>
            </a:r>
          </a:p>
        </p:txBody>
      </p:sp>
      <p:grpSp>
        <p:nvGrpSpPr>
          <p:cNvPr id="76" name="Group 75">
            <a:extLst>
              <a:ext uri="{FF2B5EF4-FFF2-40B4-BE49-F238E27FC236}">
                <a16:creationId xmlns:a16="http://schemas.microsoft.com/office/drawing/2014/main" id="{986ECB0F-4719-4343-8BC2-230DA2A6091A}"/>
              </a:ext>
            </a:extLst>
          </p:cNvPr>
          <p:cNvGrpSpPr/>
          <p:nvPr/>
        </p:nvGrpSpPr>
        <p:grpSpPr>
          <a:xfrm>
            <a:off x="658811" y="2670817"/>
            <a:ext cx="9968842" cy="3857852"/>
            <a:chOff x="436740" y="2566314"/>
            <a:chExt cx="9968842" cy="3857852"/>
          </a:xfrm>
        </p:grpSpPr>
        <p:pic>
          <p:nvPicPr>
            <p:cNvPr id="5" name="Picture 2" descr="Energy Networks Association (ENA) - The voice of the networks">
              <a:extLst>
                <a:ext uri="{FF2B5EF4-FFF2-40B4-BE49-F238E27FC236}">
                  <a16:creationId xmlns:a16="http://schemas.microsoft.com/office/drawing/2014/main" id="{1E1D15E5-C85B-47AB-A174-FEEFEE8CE0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740" y="5056193"/>
              <a:ext cx="2880000" cy="121878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0" descr="University of Glasgow - University Transcription Services">
              <a:extLst>
                <a:ext uri="{FF2B5EF4-FFF2-40B4-BE49-F238E27FC236}">
                  <a16:creationId xmlns:a16="http://schemas.microsoft.com/office/drawing/2014/main" id="{838FC425-3EFB-4495-A198-380694E6B0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5340" y="5376171"/>
              <a:ext cx="2160000" cy="789679"/>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2" descr="met-office-logo - WWT Future of Phosphorus Removal in Wastewater 2022">
              <a:extLst>
                <a:ext uri="{FF2B5EF4-FFF2-40B4-BE49-F238E27FC236}">
                  <a16:creationId xmlns:a16="http://schemas.microsoft.com/office/drawing/2014/main" id="{DA530A2F-DAE7-4EE8-A97A-FFFCFF94AD3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13030" b="18423"/>
            <a:stretch/>
          </p:blipFill>
          <p:spPr bwMode="auto">
            <a:xfrm>
              <a:off x="5948095" y="5311520"/>
              <a:ext cx="2016000" cy="91898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A72F9CDE-A0CB-4CA9-9D47-24FDCD832A4E}"/>
                </a:ext>
              </a:extLst>
            </p:cNvPr>
            <p:cNvPicPr>
              <a:picLocks noChangeAspect="1"/>
            </p:cNvPicPr>
            <p:nvPr/>
          </p:nvPicPr>
          <p:blipFill>
            <a:blip r:embed="rId5"/>
            <a:stretch>
              <a:fillRect/>
            </a:stretch>
          </p:blipFill>
          <p:spPr>
            <a:xfrm>
              <a:off x="8307118" y="5504433"/>
              <a:ext cx="2016000" cy="533154"/>
            </a:xfrm>
            <a:prstGeom prst="rect">
              <a:avLst/>
            </a:prstGeom>
          </p:spPr>
        </p:pic>
        <p:sp>
          <p:nvSpPr>
            <p:cNvPr id="63" name="Rectangle 62">
              <a:extLst>
                <a:ext uri="{FF2B5EF4-FFF2-40B4-BE49-F238E27FC236}">
                  <a16:creationId xmlns:a16="http://schemas.microsoft.com/office/drawing/2014/main" id="{E15E436F-1661-484F-9192-D7D922B25746}"/>
                </a:ext>
              </a:extLst>
            </p:cNvPr>
            <p:cNvSpPr/>
            <p:nvPr/>
          </p:nvSpPr>
          <p:spPr>
            <a:xfrm>
              <a:off x="4689519" y="2566314"/>
              <a:ext cx="2055316" cy="515784"/>
            </a:xfrm>
            <a:prstGeom prst="rect">
              <a:avLst/>
            </a:prstGeom>
            <a:solidFill>
              <a:schemeClr val="tx2"/>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8201" tIns="48201" rIns="48201" bIns="48201" numCol="1" spcCol="1270" anchor="ctr" anchorCtr="0">
              <a:noAutofit/>
            </a:bodyPr>
            <a:lstStyle/>
            <a:p>
              <a:pPr algn="ctr" defTabSz="948243">
                <a:lnSpc>
                  <a:spcPct val="90000"/>
                </a:lnSpc>
                <a:spcBef>
                  <a:spcPct val="0"/>
                </a:spcBef>
                <a:spcAft>
                  <a:spcPct val="35000"/>
                </a:spcAft>
              </a:pPr>
              <a:r>
                <a:rPr lang="en-US" sz="1200" b="1" dirty="0" err="1">
                  <a:solidFill>
                    <a:srgbClr val="FFFFFF"/>
                  </a:solidFill>
                  <a:latin typeface="Arial" panose="020B0604020202020204" pitchFamily="34" charset="0"/>
                  <a:cs typeface="Arial" panose="020B0604020202020204" pitchFamily="34" charset="0"/>
                </a:rPr>
                <a:t>P4R</a:t>
              </a:r>
              <a:r>
                <a:rPr lang="en-US" sz="1200" b="1" dirty="0">
                  <a:solidFill>
                    <a:srgbClr val="FFFFFF"/>
                  </a:solidFill>
                  <a:latin typeface="Arial" panose="020B0604020202020204" pitchFamily="34" charset="0"/>
                  <a:cs typeface="Arial" panose="020B0604020202020204" pitchFamily="34" charset="0"/>
                </a:rPr>
                <a:t> Collaboration</a:t>
              </a:r>
            </a:p>
          </p:txBody>
        </p:sp>
        <p:sp>
          <p:nvSpPr>
            <p:cNvPr id="64" name="Rectangle 63">
              <a:extLst>
                <a:ext uri="{FF2B5EF4-FFF2-40B4-BE49-F238E27FC236}">
                  <a16:creationId xmlns:a16="http://schemas.microsoft.com/office/drawing/2014/main" id="{22C4315F-B81C-4452-9F01-B86AA7F24549}"/>
                </a:ext>
              </a:extLst>
            </p:cNvPr>
            <p:cNvSpPr/>
            <p:nvPr/>
          </p:nvSpPr>
          <p:spPr>
            <a:xfrm>
              <a:off x="1028772" y="3660417"/>
              <a:ext cx="2180927" cy="515784"/>
            </a:xfrm>
            <a:prstGeom prst="rect">
              <a:avLst/>
            </a:prstGeom>
            <a:solidFill>
              <a:schemeClr val="bg2"/>
            </a:solidFill>
            <a:ln w="12700">
              <a:solidFill>
                <a:schemeClr val="tx2"/>
              </a:solid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8201" tIns="48201" rIns="48201" bIns="48201" numCol="1" spcCol="1270" anchor="ctr" anchorCtr="0">
              <a:noAutofit/>
            </a:bodyPr>
            <a:lstStyle/>
            <a:p>
              <a:pPr algn="ctr" defTabSz="948243">
                <a:lnSpc>
                  <a:spcPct val="90000"/>
                </a:lnSpc>
                <a:spcBef>
                  <a:spcPct val="0"/>
                </a:spcBef>
                <a:spcAft>
                  <a:spcPct val="35000"/>
                </a:spcAft>
              </a:pPr>
              <a:r>
                <a:rPr lang="en-US" sz="1200" b="1" dirty="0" err="1">
                  <a:solidFill>
                    <a:schemeClr val="tx2"/>
                  </a:solidFill>
                  <a:latin typeface="Arial" panose="020B0604020202020204" pitchFamily="34" charset="0"/>
                  <a:cs typeface="Arial" panose="020B0604020202020204" pitchFamily="34" charset="0"/>
                </a:rPr>
                <a:t>ScottishPower</a:t>
              </a:r>
              <a:endParaRPr lang="en-US" sz="1200" b="1" dirty="0">
                <a:solidFill>
                  <a:schemeClr val="tx2"/>
                </a:solidFill>
                <a:latin typeface="Arial" panose="020B0604020202020204" pitchFamily="34" charset="0"/>
                <a:cs typeface="Arial" panose="020B0604020202020204" pitchFamily="34" charset="0"/>
              </a:endParaRPr>
            </a:p>
            <a:p>
              <a:pPr algn="ctr" defTabSz="948243">
                <a:lnSpc>
                  <a:spcPct val="90000"/>
                </a:lnSpc>
                <a:spcBef>
                  <a:spcPct val="0"/>
                </a:spcBef>
                <a:spcAft>
                  <a:spcPct val="35000"/>
                </a:spcAft>
              </a:pPr>
              <a:r>
                <a:rPr lang="en-US" sz="1200" b="1" dirty="0">
                  <a:solidFill>
                    <a:schemeClr val="tx2"/>
                  </a:solidFill>
                  <a:latin typeface="Arial" panose="020B0604020202020204" pitchFamily="34" charset="0"/>
                  <a:cs typeface="Arial" panose="020B0604020202020204" pitchFamily="34" charset="0"/>
                </a:rPr>
                <a:t>Energy Networks</a:t>
              </a:r>
            </a:p>
          </p:txBody>
        </p:sp>
        <p:sp>
          <p:nvSpPr>
            <p:cNvPr id="65" name="Rectangle 64">
              <a:extLst>
                <a:ext uri="{FF2B5EF4-FFF2-40B4-BE49-F238E27FC236}">
                  <a16:creationId xmlns:a16="http://schemas.microsoft.com/office/drawing/2014/main" id="{439CD6C0-DED2-4224-BD1A-5136B71556DA}"/>
                </a:ext>
              </a:extLst>
            </p:cNvPr>
            <p:cNvSpPr/>
            <p:nvPr/>
          </p:nvSpPr>
          <p:spPr>
            <a:xfrm>
              <a:off x="3427400" y="3660417"/>
              <a:ext cx="2180927" cy="515784"/>
            </a:xfrm>
            <a:prstGeom prst="rect">
              <a:avLst/>
            </a:prstGeom>
            <a:solidFill>
              <a:schemeClr val="bg2"/>
            </a:solidFill>
            <a:ln w="12700">
              <a:solidFill>
                <a:schemeClr val="tx2"/>
              </a:solid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8201" tIns="48201" rIns="48201" bIns="48201" numCol="1" spcCol="1270" anchor="ctr" anchorCtr="0">
              <a:noAutofit/>
            </a:bodyPr>
            <a:lstStyle/>
            <a:p>
              <a:pPr algn="ctr" defTabSz="948243">
                <a:lnSpc>
                  <a:spcPct val="90000"/>
                </a:lnSpc>
                <a:spcBef>
                  <a:spcPct val="0"/>
                </a:spcBef>
                <a:spcAft>
                  <a:spcPct val="35000"/>
                </a:spcAft>
              </a:pPr>
              <a:r>
                <a:rPr lang="en-US" sz="1200" b="1" dirty="0">
                  <a:solidFill>
                    <a:schemeClr val="tx2"/>
                  </a:solidFill>
                  <a:latin typeface="Arial" panose="020B0604020202020204" pitchFamily="34" charset="0"/>
                  <a:cs typeface="Arial" panose="020B0604020202020204" pitchFamily="34" charset="0"/>
                </a:rPr>
                <a:t>University of Glasgow</a:t>
              </a:r>
            </a:p>
          </p:txBody>
        </p:sp>
        <p:sp>
          <p:nvSpPr>
            <p:cNvPr id="66" name="Rectangle 65">
              <a:extLst>
                <a:ext uri="{FF2B5EF4-FFF2-40B4-BE49-F238E27FC236}">
                  <a16:creationId xmlns:a16="http://schemas.microsoft.com/office/drawing/2014/main" id="{49A466B0-8F3B-4976-928B-ED6E633248CD}"/>
                </a:ext>
              </a:extLst>
            </p:cNvPr>
            <p:cNvSpPr/>
            <p:nvPr/>
          </p:nvSpPr>
          <p:spPr>
            <a:xfrm>
              <a:off x="5826027" y="3660417"/>
              <a:ext cx="2180927" cy="515784"/>
            </a:xfrm>
            <a:prstGeom prst="rect">
              <a:avLst/>
            </a:prstGeom>
            <a:solidFill>
              <a:schemeClr val="bg2"/>
            </a:solidFill>
            <a:ln w="12700">
              <a:solidFill>
                <a:schemeClr val="tx2"/>
              </a:solid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8201" tIns="48201" rIns="48201" bIns="48201" numCol="1" spcCol="1270" anchor="ctr" anchorCtr="0">
              <a:noAutofit/>
            </a:bodyPr>
            <a:lstStyle/>
            <a:p>
              <a:pPr algn="ctr" defTabSz="948243">
                <a:lnSpc>
                  <a:spcPct val="90000"/>
                </a:lnSpc>
                <a:spcBef>
                  <a:spcPct val="0"/>
                </a:spcBef>
                <a:spcAft>
                  <a:spcPct val="35000"/>
                </a:spcAft>
              </a:pPr>
              <a:r>
                <a:rPr lang="en-US" sz="1200" b="1" dirty="0">
                  <a:solidFill>
                    <a:schemeClr val="tx2"/>
                  </a:solidFill>
                  <a:latin typeface="Arial" panose="020B0604020202020204" pitchFamily="34" charset="0"/>
                  <a:cs typeface="Arial" panose="020B0604020202020204" pitchFamily="34" charset="0"/>
                </a:rPr>
                <a:t>Met Office</a:t>
              </a:r>
            </a:p>
          </p:txBody>
        </p:sp>
        <p:sp>
          <p:nvSpPr>
            <p:cNvPr id="67" name="Rectangle 66">
              <a:extLst>
                <a:ext uri="{FF2B5EF4-FFF2-40B4-BE49-F238E27FC236}">
                  <a16:creationId xmlns:a16="http://schemas.microsoft.com/office/drawing/2014/main" id="{76672456-0EB7-4300-AEB5-3026695445A7}"/>
                </a:ext>
              </a:extLst>
            </p:cNvPr>
            <p:cNvSpPr/>
            <p:nvPr/>
          </p:nvSpPr>
          <p:spPr>
            <a:xfrm>
              <a:off x="1028773" y="4191752"/>
              <a:ext cx="2180927" cy="2232414"/>
            </a:xfrm>
            <a:prstGeom prst="rect">
              <a:avLst/>
            </a:prstGeom>
            <a:noFill/>
            <a:ln>
              <a:noFill/>
            </a:ln>
          </p:spPr>
          <p:txBody>
            <a:bodyPr wrap="square" lIns="182880" tIns="182880" rIns="182880" bIns="182880">
              <a:noAutofit/>
            </a:bodyPr>
            <a:lstStyle/>
            <a:p>
              <a:pPr>
                <a:lnSpc>
                  <a:spcPct val="89000"/>
                </a:lnSpc>
              </a:pPr>
              <a:r>
                <a:rPr lang="en-US" sz="1000" dirty="0"/>
                <a:t>Regulated Distribution Network Operator leading the SIF collaboration.</a:t>
              </a:r>
            </a:p>
          </p:txBody>
        </p:sp>
        <p:sp>
          <p:nvSpPr>
            <p:cNvPr id="68" name="Rectangle 67">
              <a:extLst>
                <a:ext uri="{FF2B5EF4-FFF2-40B4-BE49-F238E27FC236}">
                  <a16:creationId xmlns:a16="http://schemas.microsoft.com/office/drawing/2014/main" id="{4AD385AD-B8C6-40B1-9A35-868CFDBD0176}"/>
                </a:ext>
              </a:extLst>
            </p:cNvPr>
            <p:cNvSpPr/>
            <p:nvPr/>
          </p:nvSpPr>
          <p:spPr>
            <a:xfrm>
              <a:off x="8224655" y="3660417"/>
              <a:ext cx="2180927" cy="515784"/>
            </a:xfrm>
            <a:prstGeom prst="rect">
              <a:avLst/>
            </a:prstGeom>
            <a:solidFill>
              <a:schemeClr val="bg2"/>
            </a:solidFill>
            <a:ln w="12700">
              <a:solidFill>
                <a:schemeClr val="tx2"/>
              </a:solid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48201" tIns="48201" rIns="48201" bIns="48201" numCol="1" spcCol="1270" anchor="ctr" anchorCtr="0">
              <a:noAutofit/>
            </a:bodyPr>
            <a:lstStyle/>
            <a:p>
              <a:pPr algn="ctr" defTabSz="948243">
                <a:lnSpc>
                  <a:spcPct val="90000"/>
                </a:lnSpc>
                <a:spcBef>
                  <a:spcPct val="0"/>
                </a:spcBef>
                <a:spcAft>
                  <a:spcPct val="35000"/>
                </a:spcAft>
              </a:pPr>
              <a:r>
                <a:rPr lang="en-US" sz="1200" b="1" dirty="0">
                  <a:solidFill>
                    <a:schemeClr val="tx2"/>
                  </a:solidFill>
                  <a:latin typeface="Arial" panose="020B0604020202020204" pitchFamily="34" charset="0"/>
                  <a:cs typeface="Arial" panose="020B0604020202020204" pitchFamily="34" charset="0"/>
                </a:rPr>
                <a:t>Arup</a:t>
              </a:r>
            </a:p>
          </p:txBody>
        </p:sp>
        <p:sp>
          <p:nvSpPr>
            <p:cNvPr id="69" name="Rectangle 68">
              <a:extLst>
                <a:ext uri="{FF2B5EF4-FFF2-40B4-BE49-F238E27FC236}">
                  <a16:creationId xmlns:a16="http://schemas.microsoft.com/office/drawing/2014/main" id="{EBC36B76-03EB-4330-B2C8-99A2EB54BC83}"/>
                </a:ext>
              </a:extLst>
            </p:cNvPr>
            <p:cNvSpPr/>
            <p:nvPr/>
          </p:nvSpPr>
          <p:spPr>
            <a:xfrm>
              <a:off x="3424413" y="4191752"/>
              <a:ext cx="2180927" cy="2232414"/>
            </a:xfrm>
            <a:prstGeom prst="rect">
              <a:avLst/>
            </a:prstGeom>
            <a:noFill/>
            <a:ln>
              <a:noFill/>
            </a:ln>
          </p:spPr>
          <p:txBody>
            <a:bodyPr wrap="square" lIns="182880" tIns="182880" rIns="182880" bIns="182880">
              <a:noAutofit/>
            </a:bodyPr>
            <a:lstStyle/>
            <a:p>
              <a:pPr>
                <a:lnSpc>
                  <a:spcPct val="89000"/>
                </a:lnSpc>
              </a:pPr>
              <a:r>
                <a:rPr lang="en-GB" sz="1000" dirty="0"/>
                <a:t>In Discovery, University of Glasgow is leading a preliminary proof of concept for the fault forecast and a survey data requirements and availability.</a:t>
              </a:r>
              <a:endParaRPr lang="en-US" sz="1000" dirty="0"/>
            </a:p>
          </p:txBody>
        </p:sp>
        <p:sp>
          <p:nvSpPr>
            <p:cNvPr id="70" name="Rectangle 69">
              <a:extLst>
                <a:ext uri="{FF2B5EF4-FFF2-40B4-BE49-F238E27FC236}">
                  <a16:creationId xmlns:a16="http://schemas.microsoft.com/office/drawing/2014/main" id="{C71CE5D9-198F-4AAC-A499-F4ABA095ABCF}"/>
                </a:ext>
              </a:extLst>
            </p:cNvPr>
            <p:cNvSpPr/>
            <p:nvPr/>
          </p:nvSpPr>
          <p:spPr>
            <a:xfrm>
              <a:off x="5820053" y="4191752"/>
              <a:ext cx="2180927" cy="2232414"/>
            </a:xfrm>
            <a:prstGeom prst="rect">
              <a:avLst/>
            </a:prstGeom>
            <a:noFill/>
            <a:ln>
              <a:noFill/>
            </a:ln>
          </p:spPr>
          <p:txBody>
            <a:bodyPr wrap="square" lIns="182880" tIns="182880" rIns="182880" bIns="182880">
              <a:noAutofit/>
            </a:bodyPr>
            <a:lstStyle/>
            <a:p>
              <a:pPr>
                <a:lnSpc>
                  <a:spcPct val="89000"/>
                </a:lnSpc>
              </a:pPr>
              <a:r>
                <a:rPr lang="en-US" sz="1000" dirty="0"/>
                <a:t>Subject-matter Expert supporting on weather and weather forecast data, and weather forecast methodologies.</a:t>
              </a:r>
            </a:p>
          </p:txBody>
        </p:sp>
        <p:sp>
          <p:nvSpPr>
            <p:cNvPr id="71" name="Rectangle 70">
              <a:extLst>
                <a:ext uri="{FF2B5EF4-FFF2-40B4-BE49-F238E27FC236}">
                  <a16:creationId xmlns:a16="http://schemas.microsoft.com/office/drawing/2014/main" id="{D24B73C4-14A6-4B75-B92C-1B4DC655B457}"/>
                </a:ext>
              </a:extLst>
            </p:cNvPr>
            <p:cNvSpPr/>
            <p:nvPr/>
          </p:nvSpPr>
          <p:spPr>
            <a:xfrm>
              <a:off x="8215693" y="4191752"/>
              <a:ext cx="2180927" cy="2232414"/>
            </a:xfrm>
            <a:prstGeom prst="rect">
              <a:avLst/>
            </a:prstGeom>
            <a:noFill/>
            <a:ln>
              <a:noFill/>
            </a:ln>
          </p:spPr>
          <p:txBody>
            <a:bodyPr wrap="square" lIns="182880" tIns="182880" rIns="182880" bIns="182880">
              <a:noAutofit/>
            </a:bodyPr>
            <a:lstStyle/>
            <a:p>
              <a:pPr>
                <a:lnSpc>
                  <a:spcPct val="89000"/>
                </a:lnSpc>
              </a:pPr>
              <a:r>
                <a:rPr lang="en-US" sz="1000" dirty="0"/>
                <a:t>In Discovery, Arup is providing engineering support on fault data analysis and processing, as well as leading the production of a high-level functional specification and a high-level business case.</a:t>
              </a:r>
            </a:p>
          </p:txBody>
        </p:sp>
        <p:cxnSp>
          <p:nvCxnSpPr>
            <p:cNvPr id="72" name="Elbow Connector 14">
              <a:extLst>
                <a:ext uri="{FF2B5EF4-FFF2-40B4-BE49-F238E27FC236}">
                  <a16:creationId xmlns:a16="http://schemas.microsoft.com/office/drawing/2014/main" id="{BC94C8DA-12AE-456C-A79C-F0A9183FEC17}"/>
                </a:ext>
              </a:extLst>
            </p:cNvPr>
            <p:cNvCxnSpPr/>
            <p:nvPr/>
          </p:nvCxnSpPr>
          <p:spPr>
            <a:xfrm rot="5400000">
              <a:off x="3629048" y="1572287"/>
              <a:ext cx="578319" cy="3597941"/>
            </a:xfrm>
            <a:prstGeom prst="bentConnector3">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Elbow Connector 15">
              <a:extLst>
                <a:ext uri="{FF2B5EF4-FFF2-40B4-BE49-F238E27FC236}">
                  <a16:creationId xmlns:a16="http://schemas.microsoft.com/office/drawing/2014/main" id="{6B88094E-8045-4D93-8733-8CD09CD37150}"/>
                </a:ext>
              </a:extLst>
            </p:cNvPr>
            <p:cNvCxnSpPr/>
            <p:nvPr/>
          </p:nvCxnSpPr>
          <p:spPr>
            <a:xfrm rot="16200000" flipH="1">
              <a:off x="7226989" y="1572286"/>
              <a:ext cx="578319" cy="3597942"/>
            </a:xfrm>
            <a:prstGeom prst="bentConnector3">
              <a:avLst>
                <a:gd name="adj1"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3EF70334-4C4E-4AC7-9669-EE0C994666E5}"/>
                </a:ext>
              </a:extLst>
            </p:cNvPr>
            <p:cNvCxnSpPr>
              <a:cxnSpLocks/>
            </p:cNvCxnSpPr>
            <p:nvPr/>
          </p:nvCxnSpPr>
          <p:spPr>
            <a:xfrm>
              <a:off x="4514876" y="3371257"/>
              <a:ext cx="2988" cy="2891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8234F2F8-53E8-4071-9185-C4BEFDD96E7C}"/>
                </a:ext>
              </a:extLst>
            </p:cNvPr>
            <p:cNvCxnSpPr>
              <a:cxnSpLocks/>
            </p:cNvCxnSpPr>
            <p:nvPr/>
          </p:nvCxnSpPr>
          <p:spPr>
            <a:xfrm>
              <a:off x="6956095" y="3371257"/>
              <a:ext cx="2988" cy="28916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915376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ustDataLst>
      <p:custData r:id="rId1"/>
      <p:custData r:id="rId2"/>
    </p:custDataLst>
    <p:extLst>
      <p:ext uri="{BB962C8B-B14F-4D97-AF65-F5344CB8AC3E}">
        <p14:creationId xmlns:p14="http://schemas.microsoft.com/office/powerpoint/2010/main" val="1412150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7C5FF-8690-4288-B074-968EE26A6487}"/>
              </a:ext>
            </a:extLst>
          </p:cNvPr>
          <p:cNvSpPr>
            <a:spLocks noGrp="1"/>
          </p:cNvSpPr>
          <p:nvPr>
            <p:ph type="title"/>
          </p:nvPr>
        </p:nvSpPr>
        <p:spPr>
          <a:xfrm>
            <a:off x="658811" y="657225"/>
            <a:ext cx="10872000" cy="532800"/>
          </a:xfrm>
        </p:spPr>
        <p:txBody>
          <a:bodyPr/>
          <a:lstStyle/>
          <a:p>
            <a:r>
              <a:rPr lang="da-DK" dirty="0"/>
              <a:t>Weather Fault System</a:t>
            </a:r>
          </a:p>
        </p:txBody>
      </p:sp>
      <p:sp>
        <p:nvSpPr>
          <p:cNvPr id="3" name="Subtitle 2">
            <a:extLst>
              <a:ext uri="{FF2B5EF4-FFF2-40B4-BE49-F238E27FC236}">
                <a16:creationId xmlns:a16="http://schemas.microsoft.com/office/drawing/2014/main" id="{F344550A-8C11-478A-A99F-7206C7E2F022}"/>
              </a:ext>
            </a:extLst>
          </p:cNvPr>
          <p:cNvSpPr>
            <a:spLocks noGrp="1"/>
          </p:cNvSpPr>
          <p:nvPr>
            <p:ph type="subTitle" idx="1"/>
          </p:nvPr>
        </p:nvSpPr>
        <p:spPr/>
        <p:txBody>
          <a:bodyPr/>
          <a:lstStyle/>
          <a:p>
            <a:r>
              <a:rPr lang="da-DK" dirty="0"/>
              <a:t>Functional Specification – Technical Components</a:t>
            </a:r>
          </a:p>
        </p:txBody>
      </p:sp>
      <p:sp>
        <p:nvSpPr>
          <p:cNvPr id="6" name="Content Placeholder 4">
            <a:extLst>
              <a:ext uri="{FF2B5EF4-FFF2-40B4-BE49-F238E27FC236}">
                <a16:creationId xmlns:a16="http://schemas.microsoft.com/office/drawing/2014/main" id="{8E569F6E-B640-4571-9DEC-6C91199ADB1E}"/>
              </a:ext>
            </a:extLst>
          </p:cNvPr>
          <p:cNvSpPr txBox="1">
            <a:spLocks/>
          </p:cNvSpPr>
          <p:nvPr/>
        </p:nvSpPr>
        <p:spPr>
          <a:xfrm>
            <a:off x="658811" y="1810800"/>
            <a:ext cx="10874374" cy="5004000"/>
          </a:xfrm>
          <a:prstGeom prst="rect">
            <a:avLst/>
          </a:prstGeom>
        </p:spPr>
        <p:txBody>
          <a:bodyPr vert="horz" lIns="0" tIns="0" rIns="0" bIns="0" numCol="4" spcCol="72000" rtlCol="0">
            <a:noAutofit/>
          </a:bodyPr>
          <a:lstStyle>
            <a:lvl1pPr marL="180975" indent="-180975" algn="l" defTabSz="914400" rtl="0" eaLnBrk="1" latinLnBrk="0" hangingPunct="1">
              <a:lnSpc>
                <a:spcPct val="1000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1pPr>
            <a:lvl2pPr marL="361950" indent="-180975" algn="l" defTabSz="914400" rtl="0" eaLnBrk="1" latinLnBrk="0" hangingPunct="1">
              <a:lnSpc>
                <a:spcPct val="100000"/>
              </a:lnSpc>
              <a:spcBef>
                <a:spcPts val="0"/>
              </a:spcBef>
              <a:spcAft>
                <a:spcPts val="600"/>
              </a:spcAft>
              <a:buFont typeface="Times New Roman" panose="02020603050405020304" pitchFamily="18" charset="0"/>
              <a:buChar char="–"/>
              <a:defRPr sz="1100" kern="1200">
                <a:solidFill>
                  <a:schemeClr val="tx1"/>
                </a:solidFill>
                <a:latin typeface="+mn-lt"/>
                <a:ea typeface="+mn-ea"/>
                <a:cs typeface="+mn-cs"/>
              </a:defRPr>
            </a:lvl2pPr>
            <a:lvl3pPr marL="0" indent="0" algn="l" defTabSz="914400" rtl="0" eaLnBrk="1" latinLnBrk="0" hangingPunct="1">
              <a:lnSpc>
                <a:spcPct val="100000"/>
              </a:lnSpc>
              <a:spcBef>
                <a:spcPts val="0"/>
              </a:spcBef>
              <a:spcAft>
                <a:spcPts val="900"/>
              </a:spcAft>
              <a:buFont typeface="Arial" panose="020B0604020202020204" pitchFamily="34" charset="0"/>
              <a:buChar char="​"/>
              <a:defRPr sz="110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900" b="0" kern="1200">
                <a:solidFill>
                  <a:schemeClr val="accent1"/>
                </a:solidFill>
                <a:latin typeface="+mj-lt"/>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defRPr sz="1100" b="1" i="1"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accent1"/>
                </a:solidFill>
                <a:latin typeface="+mn-lt"/>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1200" b="1" kern="1200">
                <a:solidFill>
                  <a:schemeClr val="accent1"/>
                </a:solidFill>
                <a:latin typeface="Arial" panose="020B0604020202020204" pitchFamily="34" charset="0"/>
                <a:ea typeface="+mn-ea"/>
                <a:cs typeface="Arial" panose="020B0604020202020204" pitchFamily="34" charset="0"/>
              </a:defRPr>
            </a:lvl7pPr>
            <a:lvl8pPr marL="0" indent="0" algn="l" defTabSz="914400" rtl="0" eaLnBrk="1" latinLnBrk="0" hangingPunct="1">
              <a:lnSpc>
                <a:spcPct val="100000"/>
              </a:lnSpc>
              <a:spcBef>
                <a:spcPts val="0"/>
              </a:spcBef>
              <a:spcAft>
                <a:spcPts val="600"/>
              </a:spcAft>
              <a:buFont typeface="Arial" panose="020B0604020202020204" pitchFamily="34" charset="0"/>
              <a:buChar char="​"/>
              <a:defRPr sz="1100" b="1" kern="1200">
                <a:solidFill>
                  <a:schemeClr val="accent1"/>
                </a:solidFill>
                <a:latin typeface="+mn-lt"/>
                <a:ea typeface="+mn-ea"/>
                <a:cs typeface="Arial" panose="020B0604020202020204" pitchFamily="34" charset="0"/>
              </a:defRPr>
            </a:lvl8pPr>
            <a:lvl9pPr marL="0" indent="0" algn="l" defTabSz="914400" rtl="0" eaLnBrk="1" latinLnBrk="0" hangingPunct="1">
              <a:lnSpc>
                <a:spcPts val="14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9pPr>
          </a:lstStyle>
          <a:p>
            <a:pPr marL="0" indent="0">
              <a:buClr>
                <a:srgbClr val="000000"/>
              </a:buClr>
              <a:buSzPct val="100000"/>
              <a:buNone/>
            </a:pPr>
            <a:r>
              <a:rPr kumimoji="0" lang="en-GB" sz="1600" b="1" strike="noStrike" kern="1200" spc="0" normalizeH="0" baseline="0" noProof="0" dirty="0">
                <a:ln>
                  <a:noFill/>
                </a:ln>
                <a:solidFill>
                  <a:srgbClr val="E61E28"/>
                </a:solidFill>
                <a:effectLst/>
                <a:uLnTx/>
                <a:uFillTx/>
                <a:latin typeface="Arial" panose="020B0604020202020204" pitchFamily="34" charset="0"/>
                <a:cs typeface="Arial" panose="020B0604020202020204" pitchFamily="34" charset="0"/>
              </a:rPr>
              <a:t>User Interfac</a:t>
            </a:r>
            <a:r>
              <a:rPr lang="en-GB" sz="1600" b="1" dirty="0">
                <a:solidFill>
                  <a:srgbClr val="E61E28"/>
                </a:solidFill>
                <a:latin typeface="Arial" panose="020B0604020202020204" pitchFamily="34" charset="0"/>
                <a:cs typeface="Arial" panose="020B0604020202020204" pitchFamily="34" charset="0"/>
              </a:rPr>
              <a:t>e (UI)</a:t>
            </a:r>
          </a:p>
          <a:p>
            <a:pPr marL="0" indent="0">
              <a:spcAft>
                <a:spcPts val="0"/>
              </a:spcAft>
              <a:buClr>
                <a:srgbClr val="000000"/>
              </a:buClr>
              <a:buSzPct val="100000"/>
              <a:buNone/>
            </a:pPr>
            <a:r>
              <a:rPr kumimoji="0" lang="en-GB" sz="1600" strike="noStrike" kern="1200" spc="0" normalizeH="0" baseline="0" noProof="0" dirty="0">
                <a:ln>
                  <a:noFill/>
                </a:ln>
                <a:solidFill>
                  <a:srgbClr val="000000"/>
                </a:solidFill>
                <a:effectLst/>
                <a:uLnTx/>
                <a:uFillTx/>
                <a:latin typeface="Times New Roman" panose="02020603050405020304" pitchFamily="18" charset="0"/>
              </a:rPr>
              <a:t>The UI will expose application functionality to end users. The UI may be a commercial-off-the-shelf application (such as ESRI Geographic Information System (GIS)) or a bespoke application (such as </a:t>
            </a:r>
            <a:r>
              <a:rPr kumimoji="0" lang="en-GB" sz="1600" strike="noStrike" kern="1200" spc="0" normalizeH="0" baseline="0" noProof="0" dirty="0" err="1">
                <a:ln>
                  <a:noFill/>
                </a:ln>
                <a:solidFill>
                  <a:srgbClr val="000000"/>
                </a:solidFill>
                <a:effectLst/>
                <a:uLnTx/>
                <a:uFillTx/>
                <a:latin typeface="Times New Roman" panose="02020603050405020304" pitchFamily="18" charset="0"/>
              </a:rPr>
              <a:t>SPEN’s</a:t>
            </a:r>
            <a:r>
              <a:rPr kumimoji="0" lang="en-GB" sz="1600" strike="noStrike" kern="1200" spc="0" normalizeH="0" baseline="0" noProof="0" dirty="0">
                <a:ln>
                  <a:noFill/>
                </a:ln>
                <a:solidFill>
                  <a:srgbClr val="000000"/>
                </a:solidFill>
                <a:effectLst/>
                <a:uLnTx/>
                <a:uFillTx/>
                <a:latin typeface="Times New Roman" panose="02020603050405020304" pitchFamily="18" charset="0"/>
              </a:rPr>
              <a:t> Predictive Analytics of Energy (</a:t>
            </a:r>
            <a:r>
              <a:rPr kumimoji="0" lang="en-GB" sz="1600" strike="noStrike" kern="1200" spc="0" normalizeH="0" baseline="0" noProof="0" dirty="0" err="1">
                <a:ln>
                  <a:noFill/>
                </a:ln>
                <a:solidFill>
                  <a:srgbClr val="000000"/>
                </a:solidFill>
                <a:effectLst/>
                <a:uLnTx/>
                <a:uFillTx/>
                <a:latin typeface="Times New Roman" panose="02020603050405020304" pitchFamily="18" charset="0"/>
              </a:rPr>
              <a:t>PRAE</a:t>
            </a:r>
            <a:r>
              <a:rPr kumimoji="0" lang="en-GB" sz="1600" strike="noStrike" kern="1200" spc="0" normalizeH="0" baseline="0" noProof="0" dirty="0">
                <a:ln>
                  <a:noFill/>
                </a:ln>
                <a:solidFill>
                  <a:srgbClr val="000000"/>
                </a:solidFill>
                <a:effectLst/>
                <a:uLnTx/>
                <a:uFillTx/>
                <a:latin typeface="Times New Roman" panose="02020603050405020304" pitchFamily="18" charset="0"/>
              </a:rPr>
              <a:t>) application) which could be further developed to realise the required functionality. </a:t>
            </a:r>
          </a:p>
          <a:p>
            <a:pPr marL="0" indent="0">
              <a:spcBef>
                <a:spcPts val="600"/>
              </a:spcBef>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Fault Forecasting Engine (FFE)</a:t>
            </a:r>
          </a:p>
          <a:p>
            <a:pPr marL="0" indent="0">
              <a:spcAft>
                <a:spcPts val="0"/>
              </a:spcAft>
              <a:buClr>
                <a:srgbClr val="000000"/>
              </a:buClr>
              <a:buSzPct val="100000"/>
              <a:buNone/>
            </a:pPr>
            <a:r>
              <a:rPr kumimoji="0" lang="en-GB" sz="1600" strike="noStrike" kern="1200" spc="0" normalizeH="0" baseline="0" noProof="0" dirty="0">
                <a:ln>
                  <a:noFill/>
                </a:ln>
                <a:solidFill>
                  <a:srgbClr val="000000"/>
                </a:solidFill>
                <a:effectLst/>
                <a:uLnTx/>
                <a:uFillTx/>
                <a:latin typeface="Times New Roman" panose="02020603050405020304" pitchFamily="18" charset="0"/>
              </a:rPr>
              <a:t>The FFE is the core processing element of the </a:t>
            </a:r>
            <a:r>
              <a:rPr kumimoji="0" lang="en-GB" sz="1600" strike="noStrike" kern="1200" spc="0" normalizeH="0" baseline="0" noProof="0" dirty="0" err="1">
                <a:ln>
                  <a:noFill/>
                </a:ln>
                <a:solidFill>
                  <a:srgbClr val="000000"/>
                </a:solidFill>
                <a:effectLst/>
                <a:uLnTx/>
                <a:uFillTx/>
                <a:latin typeface="Times New Roman" panose="02020603050405020304" pitchFamily="18" charset="0"/>
              </a:rPr>
              <a:t>WFS</a:t>
            </a:r>
            <a:r>
              <a:rPr kumimoji="0" lang="en-GB" sz="1600" strike="noStrike" kern="1200" spc="0" normalizeH="0" baseline="0" noProof="0" dirty="0">
                <a:ln>
                  <a:noFill/>
                </a:ln>
                <a:solidFill>
                  <a:srgbClr val="000000"/>
                </a:solidFill>
                <a:effectLst/>
                <a:uLnTx/>
                <a:uFillTx/>
                <a:latin typeface="Times New Roman" panose="02020603050405020304" pitchFamily="18" charset="0"/>
              </a:rPr>
              <a:t> utilising statistical analysis techniques to predict network faults given weather forecast data. A knowledge base shall be maintained to track the accuracy of the </a:t>
            </a:r>
            <a:r>
              <a:rPr kumimoji="0" lang="en-GB" sz="1600" strike="noStrike" kern="1200" spc="0" normalizeH="0" baseline="0" noProof="0" dirty="0" err="1">
                <a:ln>
                  <a:noFill/>
                </a:ln>
                <a:solidFill>
                  <a:srgbClr val="000000"/>
                </a:solidFill>
                <a:effectLst/>
                <a:uLnTx/>
                <a:uFillTx/>
                <a:latin typeface="Times New Roman" panose="02020603050405020304" pitchFamily="18" charset="0"/>
              </a:rPr>
              <a:t>WFS</a:t>
            </a:r>
            <a:r>
              <a:rPr kumimoji="0" lang="en-GB" sz="1600" strike="noStrike" kern="1200" spc="0" normalizeH="0" baseline="0" noProof="0" dirty="0">
                <a:ln>
                  <a:noFill/>
                </a:ln>
                <a:solidFill>
                  <a:srgbClr val="000000"/>
                </a:solidFill>
                <a:effectLst/>
                <a:uLnTx/>
                <a:uFillTx/>
                <a:latin typeface="Times New Roman" panose="02020603050405020304" pitchFamily="18" charset="0"/>
              </a:rPr>
              <a:t> which can be used to develop and train Control Room Engineers. Reporting and alerting functionality will provide automated alerts when fault predictions exceed agreed thresholds.</a:t>
            </a:r>
          </a:p>
          <a:p>
            <a:pPr marL="0" indent="0">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Data Store</a:t>
            </a:r>
          </a:p>
          <a:p>
            <a:pPr marL="0" indent="0">
              <a:spcAft>
                <a:spcPts val="0"/>
              </a:spcAft>
              <a:buClr>
                <a:srgbClr val="000000"/>
              </a:buClr>
              <a:buSzPct val="100000"/>
              <a:buNone/>
            </a:pPr>
            <a:r>
              <a:rPr kumimoji="0" lang="en-GB" sz="1600" strike="noStrike" kern="1200" spc="0" normalizeH="0" baseline="0" noProof="0" dirty="0">
                <a:ln>
                  <a:noFill/>
                </a:ln>
                <a:solidFill>
                  <a:srgbClr val="000000"/>
                </a:solidFill>
                <a:effectLst/>
                <a:uLnTx/>
                <a:uFillTx/>
                <a:latin typeface="Times New Roman" panose="02020603050405020304" pitchFamily="18" charset="0"/>
              </a:rPr>
              <a:t>The data store shall provide a centrally available store of weather and fault data for the </a:t>
            </a:r>
            <a:r>
              <a:rPr kumimoji="0" lang="en-GB" sz="1600" strike="noStrike" kern="1200" spc="0" normalizeH="0" baseline="0" noProof="0" dirty="0" err="1">
                <a:ln>
                  <a:noFill/>
                </a:ln>
                <a:solidFill>
                  <a:srgbClr val="000000"/>
                </a:solidFill>
                <a:effectLst/>
                <a:uLnTx/>
                <a:uFillTx/>
                <a:latin typeface="Times New Roman" panose="02020603050405020304" pitchFamily="18" charset="0"/>
              </a:rPr>
              <a:t>WFS</a:t>
            </a:r>
            <a:r>
              <a:rPr kumimoji="0" lang="en-GB" sz="1600" strike="noStrike" kern="1200" spc="0" normalizeH="0" baseline="0" noProof="0" dirty="0">
                <a:ln>
                  <a:noFill/>
                </a:ln>
                <a:solidFill>
                  <a:srgbClr val="000000"/>
                </a:solidFill>
                <a:effectLst/>
                <a:uLnTx/>
                <a:uFillTx/>
                <a:latin typeface="Times New Roman" panose="02020603050405020304" pitchFamily="18" charset="0"/>
              </a:rPr>
              <a:t> – capable of elastic scaling to support growth of the </a:t>
            </a:r>
            <a:r>
              <a:rPr kumimoji="0" lang="en-GB" sz="1600" strike="noStrike" kern="1200" spc="0" normalizeH="0" baseline="0" noProof="0" dirty="0" err="1">
                <a:ln>
                  <a:noFill/>
                </a:ln>
                <a:solidFill>
                  <a:srgbClr val="000000"/>
                </a:solidFill>
                <a:effectLst/>
                <a:uLnTx/>
                <a:uFillTx/>
                <a:latin typeface="Times New Roman" panose="02020603050405020304" pitchFamily="18" charset="0"/>
              </a:rPr>
              <a:t>WFS</a:t>
            </a:r>
            <a:r>
              <a:rPr kumimoji="0" lang="en-GB" sz="1600" strike="noStrike" kern="1200" spc="0" normalizeH="0" baseline="0" noProof="0" dirty="0">
                <a:ln>
                  <a:noFill/>
                </a:ln>
                <a:solidFill>
                  <a:srgbClr val="000000"/>
                </a:solidFill>
                <a:effectLst/>
                <a:uLnTx/>
                <a:uFillTx/>
                <a:latin typeface="Times New Roman" panose="02020603050405020304" pitchFamily="18" charset="0"/>
              </a:rPr>
              <a:t> across national and international </a:t>
            </a:r>
            <a:r>
              <a:rPr kumimoji="0" lang="en-GB" sz="1600" strike="noStrike" kern="1200" spc="0" normalizeH="0" baseline="0" noProof="0" dirty="0" err="1">
                <a:ln>
                  <a:noFill/>
                </a:ln>
                <a:solidFill>
                  <a:srgbClr val="000000"/>
                </a:solidFill>
                <a:effectLst/>
                <a:uLnTx/>
                <a:uFillTx/>
                <a:latin typeface="Times New Roman" panose="02020603050405020304" pitchFamily="18" charset="0"/>
              </a:rPr>
              <a:t>DNOs</a:t>
            </a:r>
            <a:r>
              <a:rPr kumimoji="0" lang="en-GB" sz="1600" strike="noStrike" kern="1200" spc="0" normalizeH="0" baseline="0" noProof="0" dirty="0">
                <a:ln>
                  <a:noFill/>
                </a:ln>
                <a:solidFill>
                  <a:srgbClr val="000000"/>
                </a:solidFill>
                <a:effectLst/>
                <a:uLnTx/>
                <a:uFillTx/>
                <a:latin typeface="Times New Roman" panose="02020603050405020304" pitchFamily="18" charset="0"/>
              </a:rPr>
              <a:t>.</a:t>
            </a:r>
          </a:p>
          <a:p>
            <a:pPr marL="0" indent="0">
              <a:spcAft>
                <a:spcPts val="0"/>
              </a:spcAft>
              <a:buClr>
                <a:srgbClr val="000000"/>
              </a:buClr>
              <a:buSzPct val="100000"/>
              <a:buNone/>
            </a:pPr>
            <a:endParaRPr kumimoji="0" lang="en-GB" sz="1600" strike="noStrike" kern="1200" spc="0" normalizeH="0" baseline="0" noProof="0" dirty="0">
              <a:ln>
                <a:noFill/>
              </a:ln>
              <a:solidFill>
                <a:srgbClr val="000000"/>
              </a:solidFill>
              <a:effectLst/>
              <a:uLnTx/>
              <a:uFillTx/>
              <a:latin typeface="Times New Roman" panose="02020603050405020304" pitchFamily="18" charset="0"/>
            </a:endParaRPr>
          </a:p>
        </p:txBody>
      </p:sp>
      <p:sp>
        <p:nvSpPr>
          <p:cNvPr id="5" name="Rectangle 4">
            <a:extLst>
              <a:ext uri="{FF2B5EF4-FFF2-40B4-BE49-F238E27FC236}">
                <a16:creationId xmlns:a16="http://schemas.microsoft.com/office/drawing/2014/main" id="{CB952BC1-E556-41FC-95BB-99A744F25681}"/>
              </a:ext>
            </a:extLst>
          </p:cNvPr>
          <p:cNvSpPr/>
          <p:nvPr/>
        </p:nvSpPr>
        <p:spPr>
          <a:xfrm>
            <a:off x="6816431" y="1190025"/>
            <a:ext cx="4714380" cy="5204479"/>
          </a:xfrm>
          <a:prstGeom prst="rect">
            <a:avLst/>
          </a:prstGeom>
          <a:solidFill>
            <a:schemeClr val="accent1">
              <a:lumMod val="20000"/>
              <a:lumOff val="80000"/>
              <a:alpha val="50196"/>
            </a:schemeClr>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8B0A94E0-E298-40B2-8AFD-F0C1C8A6B842}"/>
              </a:ext>
            </a:extLst>
          </p:cNvPr>
          <p:cNvSpPr/>
          <p:nvPr/>
        </p:nvSpPr>
        <p:spPr>
          <a:xfrm>
            <a:off x="6816431" y="3842600"/>
            <a:ext cx="4714380" cy="2551903"/>
          </a:xfrm>
          <a:prstGeom prst="rect">
            <a:avLst/>
          </a:prstGeom>
          <a:solidFill>
            <a:schemeClr val="accent1">
              <a:lumMod val="40000"/>
              <a:lumOff val="60000"/>
              <a:alpha val="50196"/>
            </a:schemeClr>
          </a:solidFill>
          <a:ln>
            <a:solidFill>
              <a:srgbClr val="F2F2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88">
            <a:extLst>
              <a:ext uri="{FF2B5EF4-FFF2-40B4-BE49-F238E27FC236}">
                <a16:creationId xmlns:a16="http://schemas.microsoft.com/office/drawing/2014/main" id="{BCE48442-4BC4-49D8-AFED-452BF1B5C7CB}"/>
              </a:ext>
            </a:extLst>
          </p:cNvPr>
          <p:cNvSpPr txBox="1">
            <a:spLocks noChangeArrowheads="1"/>
          </p:cNvSpPr>
          <p:nvPr/>
        </p:nvSpPr>
        <p:spPr bwMode="auto">
          <a:xfrm>
            <a:off x="6832380" y="6438601"/>
            <a:ext cx="3633631" cy="230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22" tIns="45711" rIns="91422" bIns="45711">
            <a:spAutoFit/>
          </a:bodyPr>
          <a:lstStyle>
            <a:lvl1pPr eaLnBrk="0" hangingPunct="0">
              <a:defRPr sz="3600">
                <a:solidFill>
                  <a:schemeClr val="tx1"/>
                </a:solidFill>
                <a:latin typeface="Times New Roman" panose="02020603050405020304" pitchFamily="18" charset="0"/>
                <a:ea typeface="MS PGothic" panose="020B0600070205080204" pitchFamily="34" charset="-128"/>
              </a:defRPr>
            </a:lvl1pPr>
            <a:lvl2pPr marL="742950" indent="-285750" eaLnBrk="0" hangingPunct="0">
              <a:defRPr sz="3600">
                <a:solidFill>
                  <a:schemeClr val="tx1"/>
                </a:solidFill>
                <a:latin typeface="Times New Roman" panose="02020603050405020304" pitchFamily="18" charset="0"/>
                <a:ea typeface="MS PGothic" panose="020B0600070205080204" pitchFamily="34" charset="-128"/>
              </a:defRPr>
            </a:lvl2pPr>
            <a:lvl3pPr marL="1143000" indent="-228600" eaLnBrk="0" hangingPunct="0">
              <a:defRPr sz="3600">
                <a:solidFill>
                  <a:schemeClr val="tx1"/>
                </a:solidFill>
                <a:latin typeface="Times New Roman" panose="02020603050405020304" pitchFamily="18" charset="0"/>
                <a:ea typeface="MS PGothic" panose="020B0600070205080204" pitchFamily="34" charset="-128"/>
              </a:defRPr>
            </a:lvl3pPr>
            <a:lvl4pPr marL="1600200" indent="-228600" eaLnBrk="0" hangingPunct="0">
              <a:defRPr sz="3600">
                <a:solidFill>
                  <a:schemeClr val="tx1"/>
                </a:solidFill>
                <a:latin typeface="Times New Roman" panose="02020603050405020304" pitchFamily="18" charset="0"/>
                <a:ea typeface="MS PGothic" panose="020B0600070205080204" pitchFamily="34" charset="-128"/>
              </a:defRPr>
            </a:lvl4pPr>
            <a:lvl5pPr marL="2057400" indent="-228600" eaLnBrk="0" hangingPunct="0">
              <a:defRPr sz="3600">
                <a:solidFill>
                  <a:schemeClr val="tx1"/>
                </a:solidFill>
                <a:latin typeface="Times New Roman" panose="02020603050405020304" pitchFamily="18" charset="0"/>
                <a:ea typeface="MS PGothic" panose="020B0600070205080204" pitchFamily="34" charset="-128"/>
              </a:defRPr>
            </a:lvl5pPr>
            <a:lvl6pPr marL="2514600" indent="-228600" defTabSz="1827213" eaLnBrk="0" fontAlgn="base" hangingPunct="0">
              <a:spcBef>
                <a:spcPct val="0"/>
              </a:spcBef>
              <a:spcAft>
                <a:spcPct val="0"/>
              </a:spcAft>
              <a:defRPr sz="3600">
                <a:solidFill>
                  <a:schemeClr val="tx1"/>
                </a:solidFill>
                <a:latin typeface="Times New Roman" panose="02020603050405020304" pitchFamily="18" charset="0"/>
                <a:ea typeface="MS PGothic" panose="020B0600070205080204" pitchFamily="34" charset="-128"/>
              </a:defRPr>
            </a:lvl6pPr>
            <a:lvl7pPr marL="2971800" indent="-228600" defTabSz="1827213" eaLnBrk="0" fontAlgn="base" hangingPunct="0">
              <a:spcBef>
                <a:spcPct val="0"/>
              </a:spcBef>
              <a:spcAft>
                <a:spcPct val="0"/>
              </a:spcAft>
              <a:defRPr sz="3600">
                <a:solidFill>
                  <a:schemeClr val="tx1"/>
                </a:solidFill>
                <a:latin typeface="Times New Roman" panose="02020603050405020304" pitchFamily="18" charset="0"/>
                <a:ea typeface="MS PGothic" panose="020B0600070205080204" pitchFamily="34" charset="-128"/>
              </a:defRPr>
            </a:lvl7pPr>
            <a:lvl8pPr marL="3429000" indent="-228600" defTabSz="1827213" eaLnBrk="0" fontAlgn="base" hangingPunct="0">
              <a:spcBef>
                <a:spcPct val="0"/>
              </a:spcBef>
              <a:spcAft>
                <a:spcPct val="0"/>
              </a:spcAft>
              <a:defRPr sz="3600">
                <a:solidFill>
                  <a:schemeClr val="tx1"/>
                </a:solidFill>
                <a:latin typeface="Times New Roman" panose="02020603050405020304" pitchFamily="18" charset="0"/>
                <a:ea typeface="MS PGothic" panose="020B0600070205080204" pitchFamily="34" charset="-128"/>
              </a:defRPr>
            </a:lvl8pPr>
            <a:lvl9pPr marL="3886200" indent="-228600" defTabSz="1827213" eaLnBrk="0" fontAlgn="base" hangingPunct="0">
              <a:spcBef>
                <a:spcPct val="0"/>
              </a:spcBef>
              <a:spcAft>
                <a:spcPct val="0"/>
              </a:spcAft>
              <a:defRPr sz="3600">
                <a:solidFill>
                  <a:schemeClr val="tx1"/>
                </a:solidFill>
                <a:latin typeface="Times New Roman" panose="02020603050405020304" pitchFamily="18" charset="0"/>
                <a:ea typeface="MS PGothic" panose="020B0600070205080204" pitchFamily="34" charset="-128"/>
              </a:defRPr>
            </a:lvl9pPr>
          </a:lstStyle>
          <a:p>
            <a:pPr eaLnBrk="1" hangingPunct="1"/>
            <a:r>
              <a:rPr lang="en-AU" altLang="en-US" sz="900" dirty="0">
                <a:solidFill>
                  <a:schemeClr val="accent1"/>
                </a:solidFill>
                <a:latin typeface="+mj-lt"/>
                <a:cs typeface="Arial" panose="020B0604020202020204" pitchFamily="34" charset="0"/>
              </a:rPr>
              <a:t>Figure 1. Building blocks and technical components of the </a:t>
            </a:r>
            <a:r>
              <a:rPr lang="en-AU" altLang="en-US" sz="900" dirty="0" err="1">
                <a:solidFill>
                  <a:schemeClr val="accent1"/>
                </a:solidFill>
                <a:latin typeface="+mj-lt"/>
                <a:cs typeface="Arial" panose="020B0604020202020204" pitchFamily="34" charset="0"/>
              </a:rPr>
              <a:t>WFS</a:t>
            </a:r>
            <a:endParaRPr lang="id-ID" altLang="en-US" sz="900" dirty="0">
              <a:solidFill>
                <a:schemeClr val="accent1"/>
              </a:solidFill>
              <a:highlight>
                <a:srgbClr val="FFFF00"/>
              </a:highlight>
              <a:latin typeface="+mj-lt"/>
              <a:cs typeface="Arial" panose="020B0604020202020204" pitchFamily="34" charset="0"/>
            </a:endParaRPr>
          </a:p>
        </p:txBody>
      </p:sp>
      <p:pic>
        <p:nvPicPr>
          <p:cNvPr id="9" name="Picture 8">
            <a:extLst>
              <a:ext uri="{FF2B5EF4-FFF2-40B4-BE49-F238E27FC236}">
                <a16:creationId xmlns:a16="http://schemas.microsoft.com/office/drawing/2014/main" id="{85F193F6-BB4B-4811-B51D-BE3FD7FFE552}"/>
              </a:ext>
            </a:extLst>
          </p:cNvPr>
          <p:cNvPicPr>
            <a:picLocks noChangeAspect="1"/>
          </p:cNvPicPr>
          <p:nvPr/>
        </p:nvPicPr>
        <p:blipFill>
          <a:blip r:embed="rId5"/>
          <a:stretch>
            <a:fillRect/>
          </a:stretch>
        </p:blipFill>
        <p:spPr>
          <a:xfrm>
            <a:off x="7523048" y="1304099"/>
            <a:ext cx="3301147" cy="2448000"/>
          </a:xfrm>
          <a:prstGeom prst="rect">
            <a:avLst/>
          </a:prstGeom>
        </p:spPr>
      </p:pic>
      <p:pic>
        <p:nvPicPr>
          <p:cNvPr id="10" name="Picture 9" descr="Diagram&#10;&#10;Description automatically generated">
            <a:extLst>
              <a:ext uri="{FF2B5EF4-FFF2-40B4-BE49-F238E27FC236}">
                <a16:creationId xmlns:a16="http://schemas.microsoft.com/office/drawing/2014/main" id="{FA45FE1A-A4E9-40FF-9836-A99D591A28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93621" y="4092765"/>
            <a:ext cx="3960000" cy="1994245"/>
          </a:xfrm>
          <a:prstGeom prst="rect">
            <a:avLst/>
          </a:prstGeom>
        </p:spPr>
      </p:pic>
      <p:sp>
        <p:nvSpPr>
          <p:cNvPr id="11" name="Rectangle: Rounded Corners 10">
            <a:extLst>
              <a:ext uri="{FF2B5EF4-FFF2-40B4-BE49-F238E27FC236}">
                <a16:creationId xmlns:a16="http://schemas.microsoft.com/office/drawing/2014/main" id="{C5AA96EE-A74C-4AFF-8FF6-CF531E6B5D9B}"/>
              </a:ext>
            </a:extLst>
          </p:cNvPr>
          <p:cNvSpPr/>
          <p:nvPr/>
        </p:nvSpPr>
        <p:spPr>
          <a:xfrm>
            <a:off x="7097936" y="4007873"/>
            <a:ext cx="4151370" cy="2268000"/>
          </a:xfrm>
          <a:prstGeom prst="roundRect">
            <a:avLst>
              <a:gd name="adj" fmla="val 9252"/>
            </a:avLst>
          </a:prstGeom>
          <a:noFill/>
          <a:ln w="19050">
            <a:solidFill>
              <a:srgbClr val="A913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B5F8A400-9BF9-433A-9839-E315C7D44CDA}"/>
              </a:ext>
            </a:extLst>
          </p:cNvPr>
          <p:cNvSpPr txBox="1"/>
          <p:nvPr/>
        </p:nvSpPr>
        <p:spPr>
          <a:xfrm>
            <a:off x="8607761" y="6113209"/>
            <a:ext cx="1131720" cy="138499"/>
          </a:xfrm>
          <a:prstGeom prst="rect">
            <a:avLst/>
          </a:prstGeom>
          <a:noFill/>
        </p:spPr>
        <p:txBody>
          <a:bodyPr wrap="none" lIns="0" tIns="0" rIns="0" bIns="0" rtlCol="0">
            <a:spAutoFit/>
          </a:bodyPr>
          <a:lstStyle/>
          <a:p>
            <a:pPr algn="l"/>
            <a:r>
              <a:rPr lang="en-GB" sz="900" b="1" dirty="0"/>
              <a:t>Technical Components</a:t>
            </a:r>
          </a:p>
        </p:txBody>
      </p:sp>
      <p:sp>
        <p:nvSpPr>
          <p:cNvPr id="13" name="Arrow: Up 12">
            <a:extLst>
              <a:ext uri="{FF2B5EF4-FFF2-40B4-BE49-F238E27FC236}">
                <a16:creationId xmlns:a16="http://schemas.microsoft.com/office/drawing/2014/main" id="{17C21518-413B-4B20-AB9C-C85D6251FF12}"/>
              </a:ext>
            </a:extLst>
          </p:cNvPr>
          <p:cNvSpPr/>
          <p:nvPr/>
        </p:nvSpPr>
        <p:spPr>
          <a:xfrm flipV="1">
            <a:off x="9047621" y="3727322"/>
            <a:ext cx="252000" cy="252000"/>
          </a:xfrm>
          <a:prstGeom prst="upArrow">
            <a:avLst/>
          </a:prstGeom>
          <a:solidFill>
            <a:srgbClr val="C00000"/>
          </a:solidFill>
          <a:ln>
            <a:solidFill>
              <a:srgbClr val="A913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ustDataLst>
      <p:custData r:id="rId1"/>
      <p:custData r:id="rId2"/>
    </p:custDataLst>
    <p:extLst>
      <p:ext uri="{BB962C8B-B14F-4D97-AF65-F5344CB8AC3E}">
        <p14:creationId xmlns:p14="http://schemas.microsoft.com/office/powerpoint/2010/main" val="3176048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7C5FF-8690-4288-B074-968EE26A6487}"/>
              </a:ext>
            </a:extLst>
          </p:cNvPr>
          <p:cNvSpPr>
            <a:spLocks noGrp="1"/>
          </p:cNvSpPr>
          <p:nvPr>
            <p:ph type="title"/>
          </p:nvPr>
        </p:nvSpPr>
        <p:spPr>
          <a:xfrm>
            <a:off x="658811" y="657225"/>
            <a:ext cx="10872000" cy="532800"/>
          </a:xfrm>
        </p:spPr>
        <p:txBody>
          <a:bodyPr/>
          <a:lstStyle/>
          <a:p>
            <a:r>
              <a:rPr lang="da-DK" dirty="0"/>
              <a:t>Weather Fault System</a:t>
            </a:r>
          </a:p>
        </p:txBody>
      </p:sp>
      <p:sp>
        <p:nvSpPr>
          <p:cNvPr id="3" name="Subtitle 2">
            <a:extLst>
              <a:ext uri="{FF2B5EF4-FFF2-40B4-BE49-F238E27FC236}">
                <a16:creationId xmlns:a16="http://schemas.microsoft.com/office/drawing/2014/main" id="{F344550A-8C11-478A-A99F-7206C7E2F022}"/>
              </a:ext>
            </a:extLst>
          </p:cNvPr>
          <p:cNvSpPr>
            <a:spLocks noGrp="1"/>
          </p:cNvSpPr>
          <p:nvPr>
            <p:ph type="subTitle" idx="1"/>
          </p:nvPr>
        </p:nvSpPr>
        <p:spPr>
          <a:xfrm>
            <a:off x="658813" y="1306800"/>
            <a:ext cx="7596000" cy="246221"/>
          </a:xfrm>
        </p:spPr>
        <p:txBody>
          <a:bodyPr/>
          <a:lstStyle/>
          <a:p>
            <a:r>
              <a:rPr lang="en-GB" dirty="0"/>
              <a:t>Functional Specification – End Users, User Stories, Requirement Catalogue</a:t>
            </a:r>
          </a:p>
        </p:txBody>
      </p:sp>
      <p:sp>
        <p:nvSpPr>
          <p:cNvPr id="14" name="Content Placeholder 4">
            <a:extLst>
              <a:ext uri="{FF2B5EF4-FFF2-40B4-BE49-F238E27FC236}">
                <a16:creationId xmlns:a16="http://schemas.microsoft.com/office/drawing/2014/main" id="{8265FF28-8FDD-4A55-BD70-2D82A219C7B5}"/>
              </a:ext>
            </a:extLst>
          </p:cNvPr>
          <p:cNvSpPr txBox="1">
            <a:spLocks/>
          </p:cNvSpPr>
          <p:nvPr/>
        </p:nvSpPr>
        <p:spPr>
          <a:xfrm>
            <a:off x="658811" y="1810800"/>
            <a:ext cx="10874374" cy="4790025"/>
          </a:xfrm>
          <a:prstGeom prst="rect">
            <a:avLst/>
          </a:prstGeom>
        </p:spPr>
        <p:txBody>
          <a:bodyPr vert="horz" lIns="0" tIns="0" rIns="0" bIns="0" numCol="4" spcCol="72000" rtlCol="0">
            <a:noAutofit/>
          </a:bodyPr>
          <a:lstStyle>
            <a:lvl1pPr marL="180975" indent="-180975" algn="l" defTabSz="914400" rtl="0" eaLnBrk="1" latinLnBrk="0" hangingPunct="1">
              <a:lnSpc>
                <a:spcPct val="1000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1pPr>
            <a:lvl2pPr marL="361950" indent="-180975" algn="l" defTabSz="914400" rtl="0" eaLnBrk="1" latinLnBrk="0" hangingPunct="1">
              <a:lnSpc>
                <a:spcPct val="100000"/>
              </a:lnSpc>
              <a:spcBef>
                <a:spcPts val="0"/>
              </a:spcBef>
              <a:spcAft>
                <a:spcPts val="600"/>
              </a:spcAft>
              <a:buFont typeface="Times New Roman" panose="02020603050405020304" pitchFamily="18" charset="0"/>
              <a:buChar char="–"/>
              <a:defRPr sz="1100" kern="1200">
                <a:solidFill>
                  <a:schemeClr val="tx1"/>
                </a:solidFill>
                <a:latin typeface="+mn-lt"/>
                <a:ea typeface="+mn-ea"/>
                <a:cs typeface="+mn-cs"/>
              </a:defRPr>
            </a:lvl2pPr>
            <a:lvl3pPr marL="0" indent="0" algn="l" defTabSz="914400" rtl="0" eaLnBrk="1" latinLnBrk="0" hangingPunct="1">
              <a:lnSpc>
                <a:spcPct val="100000"/>
              </a:lnSpc>
              <a:spcBef>
                <a:spcPts val="0"/>
              </a:spcBef>
              <a:spcAft>
                <a:spcPts val="900"/>
              </a:spcAft>
              <a:buFont typeface="Arial" panose="020B0604020202020204" pitchFamily="34" charset="0"/>
              <a:buChar char="​"/>
              <a:defRPr sz="110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900" b="0" kern="1200">
                <a:solidFill>
                  <a:schemeClr val="accent1"/>
                </a:solidFill>
                <a:latin typeface="+mj-lt"/>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defRPr sz="1100" b="1" i="1"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accent1"/>
                </a:solidFill>
                <a:latin typeface="+mn-lt"/>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1200" b="1" kern="1200">
                <a:solidFill>
                  <a:schemeClr val="accent1"/>
                </a:solidFill>
                <a:latin typeface="Arial" panose="020B0604020202020204" pitchFamily="34" charset="0"/>
                <a:ea typeface="+mn-ea"/>
                <a:cs typeface="Arial" panose="020B0604020202020204" pitchFamily="34" charset="0"/>
              </a:defRPr>
            </a:lvl7pPr>
            <a:lvl8pPr marL="0" indent="0" algn="l" defTabSz="914400" rtl="0" eaLnBrk="1" latinLnBrk="0" hangingPunct="1">
              <a:lnSpc>
                <a:spcPct val="100000"/>
              </a:lnSpc>
              <a:spcBef>
                <a:spcPts val="0"/>
              </a:spcBef>
              <a:spcAft>
                <a:spcPts val="600"/>
              </a:spcAft>
              <a:buFont typeface="Arial" panose="020B0604020202020204" pitchFamily="34" charset="0"/>
              <a:buChar char="​"/>
              <a:defRPr sz="1100" b="1" kern="1200">
                <a:solidFill>
                  <a:schemeClr val="accent1"/>
                </a:solidFill>
                <a:latin typeface="+mn-lt"/>
                <a:ea typeface="+mn-ea"/>
                <a:cs typeface="Arial" panose="020B0604020202020204" pitchFamily="34" charset="0"/>
              </a:defRPr>
            </a:lvl8pPr>
            <a:lvl9pPr marL="0" indent="0" algn="l" defTabSz="914400" rtl="0" eaLnBrk="1" latinLnBrk="0" hangingPunct="1">
              <a:lnSpc>
                <a:spcPts val="14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9pPr>
          </a:lstStyle>
          <a:p>
            <a:pPr marL="0" indent="0">
              <a:buClr>
                <a:srgbClr val="000000"/>
              </a:buClr>
              <a:buSzPct val="100000"/>
              <a:buNone/>
            </a:pPr>
            <a:r>
              <a:rPr kumimoji="0" lang="en-GB" sz="1600" b="1" strike="noStrike" kern="1200" spc="0" normalizeH="0" baseline="0" noProof="0" dirty="0">
                <a:ln>
                  <a:noFill/>
                </a:ln>
                <a:solidFill>
                  <a:srgbClr val="E61E28"/>
                </a:solidFill>
                <a:effectLst/>
                <a:uLnTx/>
                <a:uFillTx/>
                <a:latin typeface="Arial" panose="020B0604020202020204" pitchFamily="34" charset="0"/>
                <a:cs typeface="Arial" panose="020B0604020202020204" pitchFamily="34" charset="0"/>
              </a:rPr>
              <a:t>Control Room Engineers</a:t>
            </a:r>
          </a:p>
          <a:p>
            <a:pPr marL="0" indent="0">
              <a:spcAft>
                <a:spcPts val="0"/>
              </a:spcAft>
              <a:buClr>
                <a:srgbClr val="000000"/>
              </a:buClr>
              <a:buSzPct val="100000"/>
              <a:buNone/>
            </a:pPr>
            <a:r>
              <a:rPr kumimoji="0" lang="en-GB" sz="1600" strike="noStrike" kern="1200" spc="0" normalizeH="0" baseline="0" noProof="0" dirty="0">
                <a:ln>
                  <a:noFill/>
                </a:ln>
                <a:solidFill>
                  <a:srgbClr val="000000"/>
                </a:solidFill>
                <a:effectLst/>
                <a:uLnTx/>
                <a:uFillTx/>
                <a:latin typeface="Times New Roman" panose="02020603050405020304" pitchFamily="18" charset="0"/>
              </a:rPr>
              <a:t>Control Room Engineers use information to enhance how perform their day-to-day, make decisions, and allocate resources. These users generally work to a short-term horizon which means they want to plan for one to three days out.</a:t>
            </a:r>
          </a:p>
          <a:p>
            <a:pPr marL="0" indent="0">
              <a:spcBef>
                <a:spcPts val="600"/>
              </a:spcBef>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Data Scientist</a:t>
            </a:r>
          </a:p>
          <a:p>
            <a:pPr marL="0" indent="0">
              <a:spcAft>
                <a:spcPts val="0"/>
              </a:spcAft>
              <a:buClr>
                <a:srgbClr val="000000"/>
              </a:buClr>
              <a:buSzPct val="100000"/>
              <a:buNone/>
            </a:pPr>
            <a:r>
              <a:rPr kumimoji="0" lang="en-GB" sz="1600" strike="noStrike" kern="1200" spc="0" normalizeH="0" baseline="0" noProof="0" dirty="0">
                <a:ln>
                  <a:noFill/>
                </a:ln>
                <a:solidFill>
                  <a:srgbClr val="000000"/>
                </a:solidFill>
                <a:effectLst/>
                <a:uLnTx/>
                <a:uFillTx/>
                <a:latin typeface="Times New Roman" panose="02020603050405020304" pitchFamily="18" charset="0"/>
              </a:rPr>
              <a:t>This user will need to access historical performance data and system logs in order to improve the application and modelling. </a:t>
            </a:r>
          </a:p>
          <a:p>
            <a:pPr marL="0" indent="0">
              <a:spcBef>
                <a:spcPts val="600"/>
              </a:spcBef>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Control Room Trainee</a:t>
            </a:r>
          </a:p>
          <a:p>
            <a:pPr marL="0" indent="0">
              <a:spcAft>
                <a:spcPts val="0"/>
              </a:spcAft>
              <a:buClr>
                <a:srgbClr val="000000"/>
              </a:buClr>
              <a:buSzPct val="100000"/>
              <a:buNone/>
            </a:pPr>
            <a:r>
              <a:rPr lang="en-GB" sz="1600" dirty="0">
                <a:solidFill>
                  <a:srgbClr val="000000"/>
                </a:solidFill>
                <a:latin typeface="Times New Roman" panose="02020603050405020304" pitchFamily="18" charset="0"/>
              </a:rPr>
              <a:t>This user may need specific scenario based training to better learn how to use the application and/or shadow a primary user with existing knowledge. </a:t>
            </a:r>
          </a:p>
          <a:p>
            <a:pPr marL="0" indent="0">
              <a:spcBef>
                <a:spcPts val="600"/>
              </a:spcBef>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System Administrator</a:t>
            </a:r>
          </a:p>
          <a:p>
            <a:pPr marL="0" indent="0">
              <a:spcAft>
                <a:spcPts val="0"/>
              </a:spcAft>
              <a:buClr>
                <a:srgbClr val="000000"/>
              </a:buClr>
              <a:buSzPct val="100000"/>
              <a:buNone/>
            </a:pPr>
            <a:r>
              <a:rPr kumimoji="0" lang="en-GB" sz="1600" strike="noStrike" kern="1200" spc="0" normalizeH="0" baseline="0" noProof="0" dirty="0">
                <a:ln>
                  <a:noFill/>
                </a:ln>
                <a:solidFill>
                  <a:srgbClr val="000000"/>
                </a:solidFill>
                <a:effectLst/>
                <a:uLnTx/>
                <a:uFillTx/>
                <a:latin typeface="Times New Roman" panose="02020603050405020304" pitchFamily="18" charset="0"/>
              </a:rPr>
              <a:t>This user will need to set up new instances of the application for new clients/ control rooms and assign users</a:t>
            </a:r>
            <a:endParaRPr kumimoji="0" lang="en-GB" sz="1600" strike="noStrike" kern="1200" spc="0" normalizeH="0" baseline="0" noProof="0" dirty="0">
              <a:ln>
                <a:noFill/>
              </a:ln>
              <a:solidFill>
                <a:srgbClr val="E61E28"/>
              </a:solidFill>
              <a:effectLst/>
              <a:uLnTx/>
              <a:uFillTx/>
              <a:latin typeface="Times New Roman" panose="02020603050405020304" pitchFamily="18"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User Stories</a:t>
            </a:r>
          </a:p>
          <a:p>
            <a:pPr marL="0" indent="0">
              <a:spcAft>
                <a:spcPts val="0"/>
              </a:spcAft>
              <a:buClr>
                <a:srgbClr val="000000"/>
              </a:buClr>
              <a:buSzPct val="100000"/>
              <a:buNone/>
            </a:pPr>
            <a:r>
              <a:rPr lang="en-GB" sz="1600" dirty="0">
                <a:solidFill>
                  <a:srgbClr val="000000"/>
                </a:solidFill>
                <a:latin typeface="Times New Roman" panose="02020603050405020304" pitchFamily="18" charset="0"/>
              </a:rPr>
              <a:t>Based on user research with primary users, we have organised requirements into high level “epics”, including:</a:t>
            </a:r>
          </a:p>
          <a:p>
            <a:pPr marL="342900" indent="-342900">
              <a:spcAft>
                <a:spcPts val="0"/>
              </a:spcAft>
              <a:buClr>
                <a:srgbClr val="000000"/>
              </a:buClr>
              <a:buSzPct val="100000"/>
              <a:buFont typeface="+mj-lt"/>
              <a:buAutoNum type="arabicPeriod"/>
            </a:pPr>
            <a:r>
              <a:rPr lang="en-GB" sz="1600" b="1" dirty="0">
                <a:solidFill>
                  <a:srgbClr val="000000"/>
                </a:solidFill>
                <a:latin typeface="Times New Roman" panose="02020603050405020304" pitchFamily="18" charset="0"/>
              </a:rPr>
              <a:t>Current Conditions</a:t>
            </a:r>
          </a:p>
          <a:p>
            <a:pPr marL="342900" indent="-342900">
              <a:spcAft>
                <a:spcPts val="0"/>
              </a:spcAft>
              <a:buClr>
                <a:srgbClr val="000000"/>
              </a:buClr>
              <a:buSzPct val="100000"/>
              <a:buFont typeface="+mj-lt"/>
              <a:buAutoNum type="arabicPeriod"/>
            </a:pPr>
            <a:r>
              <a:rPr lang="en-GB" sz="1600" b="1" dirty="0">
                <a:solidFill>
                  <a:srgbClr val="000000"/>
                </a:solidFill>
                <a:latin typeface="Times New Roman" panose="02020603050405020304" pitchFamily="18" charset="0"/>
              </a:rPr>
              <a:t>Predicting Conditions</a:t>
            </a:r>
          </a:p>
          <a:p>
            <a:pPr marL="342900" indent="-342900">
              <a:spcAft>
                <a:spcPts val="0"/>
              </a:spcAft>
              <a:buClr>
                <a:srgbClr val="000000"/>
              </a:buClr>
              <a:buSzPct val="100000"/>
              <a:buFont typeface="+mj-lt"/>
              <a:buAutoNum type="arabicPeriod"/>
            </a:pPr>
            <a:r>
              <a:rPr lang="en-GB" sz="1600" b="1" dirty="0">
                <a:solidFill>
                  <a:srgbClr val="000000"/>
                </a:solidFill>
                <a:latin typeface="Times New Roman" panose="02020603050405020304" pitchFamily="18" charset="0"/>
              </a:rPr>
              <a:t>Ongoing Learning</a:t>
            </a:r>
          </a:p>
          <a:p>
            <a:pPr marL="342900" indent="-342900">
              <a:spcAft>
                <a:spcPts val="0"/>
              </a:spcAft>
              <a:buClr>
                <a:srgbClr val="000000"/>
              </a:buClr>
              <a:buSzPct val="100000"/>
              <a:buFont typeface="+mj-lt"/>
              <a:buAutoNum type="arabicPeriod"/>
            </a:pPr>
            <a:r>
              <a:rPr lang="en-GB" sz="1600" b="1" dirty="0">
                <a:solidFill>
                  <a:srgbClr val="000000"/>
                </a:solidFill>
                <a:latin typeface="Times New Roman" panose="02020603050405020304" pitchFamily="18" charset="0"/>
              </a:rPr>
              <a:t>Administration</a:t>
            </a: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spcBef>
                <a:spcPts val="600"/>
              </a:spcBef>
              <a:buClr>
                <a:srgbClr val="000000"/>
              </a:buClr>
              <a:buSzPct val="100000"/>
              <a:buNone/>
            </a:pPr>
            <a:endParaRPr lang="en-GB" sz="1600" b="1" dirty="0">
              <a:solidFill>
                <a:srgbClr val="E61E28"/>
              </a:solidFill>
              <a:latin typeface="Arial" panose="020B0604020202020204" pitchFamily="34" charset="0"/>
              <a:cs typeface="Arial" panose="020B0604020202020204" pitchFamily="34" charset="0"/>
            </a:endParaRPr>
          </a:p>
          <a:p>
            <a:pPr marL="0" indent="0">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Requirement Catalogue</a:t>
            </a:r>
          </a:p>
          <a:p>
            <a:pPr marL="0" indent="0">
              <a:spcAft>
                <a:spcPts val="900"/>
              </a:spcAft>
              <a:buClr>
                <a:srgbClr val="000000"/>
              </a:buClr>
              <a:buSzPct val="100000"/>
              <a:buNone/>
            </a:pPr>
            <a:r>
              <a:rPr kumimoji="0" lang="en-GB" sz="1600" strike="noStrike" kern="1200" spc="0" normalizeH="0" baseline="0" noProof="0" dirty="0">
                <a:ln>
                  <a:noFill/>
                </a:ln>
                <a:solidFill>
                  <a:srgbClr val="000000"/>
                </a:solidFill>
                <a:effectLst/>
                <a:uLnTx/>
                <a:uFillTx/>
                <a:latin typeface="Times New Roman" panose="02020603050405020304" pitchFamily="18" charset="0"/>
              </a:rPr>
              <a:t>An initial requirements catalogue has been developed for the Weather Fault.</a:t>
            </a:r>
          </a:p>
        </p:txBody>
      </p:sp>
      <p:graphicFrame>
        <p:nvGraphicFramePr>
          <p:cNvPr id="4" name="Table 3">
            <a:extLst>
              <a:ext uri="{FF2B5EF4-FFF2-40B4-BE49-F238E27FC236}">
                <a16:creationId xmlns:a16="http://schemas.microsoft.com/office/drawing/2014/main" id="{EA97D808-A5B1-49B6-9DE7-DBB22F9526CB}"/>
              </a:ext>
            </a:extLst>
          </p:cNvPr>
          <p:cNvGraphicFramePr>
            <a:graphicFrameLocks noGrp="1"/>
          </p:cNvGraphicFramePr>
          <p:nvPr>
            <p:extLst>
              <p:ext uri="{D42A27DB-BD31-4B8C-83A1-F6EECF244321}">
                <p14:modId xmlns:p14="http://schemas.microsoft.com/office/powerpoint/2010/main" val="159110284"/>
              </p:ext>
            </p:extLst>
          </p:nvPr>
        </p:nvGraphicFramePr>
        <p:xfrm>
          <a:off x="3543301" y="4217195"/>
          <a:ext cx="8143876" cy="2574130"/>
        </p:xfrm>
        <a:graphic>
          <a:graphicData uri="http://schemas.openxmlformats.org/drawingml/2006/table">
            <a:tbl>
              <a:tblPr firstRow="1" firstCol="1" bandRow="1">
                <a:tableStyleId>{5C22544A-7EE6-4342-B048-85BDC9FD1C3A}</a:tableStyleId>
              </a:tblPr>
              <a:tblGrid>
                <a:gridCol w="2171699">
                  <a:extLst>
                    <a:ext uri="{9D8B030D-6E8A-4147-A177-3AD203B41FA5}">
                      <a16:colId xmlns:a16="http://schemas.microsoft.com/office/drawing/2014/main" val="1216032810"/>
                    </a:ext>
                  </a:extLst>
                </a:gridCol>
                <a:gridCol w="1771650">
                  <a:extLst>
                    <a:ext uri="{9D8B030D-6E8A-4147-A177-3AD203B41FA5}">
                      <a16:colId xmlns:a16="http://schemas.microsoft.com/office/drawing/2014/main" val="2100700376"/>
                    </a:ext>
                  </a:extLst>
                </a:gridCol>
                <a:gridCol w="1809750">
                  <a:extLst>
                    <a:ext uri="{9D8B030D-6E8A-4147-A177-3AD203B41FA5}">
                      <a16:colId xmlns:a16="http://schemas.microsoft.com/office/drawing/2014/main" val="3898304704"/>
                    </a:ext>
                  </a:extLst>
                </a:gridCol>
                <a:gridCol w="2390777">
                  <a:extLst>
                    <a:ext uri="{9D8B030D-6E8A-4147-A177-3AD203B41FA5}">
                      <a16:colId xmlns:a16="http://schemas.microsoft.com/office/drawing/2014/main" val="4269844307"/>
                    </a:ext>
                  </a:extLst>
                </a:gridCol>
              </a:tblGrid>
              <a:tr h="254985">
                <a:tc>
                  <a:txBody>
                    <a:bodyPr/>
                    <a:lstStyle/>
                    <a:p>
                      <a:pPr algn="ctr">
                        <a:spcAft>
                          <a:spcPts val="800"/>
                        </a:spcAft>
                      </a:pPr>
                      <a:r>
                        <a:rPr lang="en-GB" sz="1100">
                          <a:effectLst/>
                        </a:rPr>
                        <a:t>1. General</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lgn="ctr">
                        <a:spcAft>
                          <a:spcPts val="800"/>
                        </a:spcAft>
                      </a:pPr>
                      <a:r>
                        <a:rPr lang="en-GB" sz="1100">
                          <a:effectLst/>
                        </a:rPr>
                        <a:t>2. Technical</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lgn="ctr">
                        <a:spcAft>
                          <a:spcPts val="800"/>
                        </a:spcAft>
                      </a:pPr>
                      <a:r>
                        <a:rPr lang="en-GB" sz="1100" dirty="0">
                          <a:effectLst/>
                        </a:rPr>
                        <a:t>3. Functional</a:t>
                      </a:r>
                      <a:endParaRPr lang="en-GB"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lgn="ctr">
                        <a:spcAft>
                          <a:spcPts val="800"/>
                        </a:spcAft>
                      </a:pPr>
                      <a:r>
                        <a:rPr lang="en-GB" sz="1100">
                          <a:effectLst/>
                        </a:rPr>
                        <a:t>4. NonFunctional</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66951373"/>
                  </a:ext>
                </a:extLst>
              </a:tr>
              <a:tr h="874233">
                <a:tc>
                  <a:txBody>
                    <a:bodyPr/>
                    <a:lstStyle/>
                    <a:p>
                      <a:pPr algn="ctr">
                        <a:spcAft>
                          <a:spcPts val="800"/>
                        </a:spcAft>
                      </a:pPr>
                      <a:r>
                        <a:rPr lang="en-GB" sz="1100">
                          <a:effectLst/>
                        </a:rPr>
                        <a:t>Requirements that define business policies, standards and needs.</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lgn="ctr">
                        <a:spcAft>
                          <a:spcPts val="800"/>
                        </a:spcAft>
                      </a:pPr>
                      <a:r>
                        <a:rPr lang="en-GB" sz="1100">
                          <a:effectLst/>
                        </a:rPr>
                        <a:t>Requirements that state the technical policies and constraints. May refer to technical infrastructure.</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lgn="ctr">
                        <a:spcAft>
                          <a:spcPts val="800"/>
                        </a:spcAft>
                      </a:pPr>
                      <a:r>
                        <a:rPr lang="en-GB" sz="1100">
                          <a:effectLst/>
                        </a:rPr>
                        <a:t>Requirements that set out the features that the application should provide.</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lgn="ctr">
                        <a:spcAft>
                          <a:spcPts val="800"/>
                        </a:spcAft>
                      </a:pPr>
                      <a:r>
                        <a:rPr lang="en-GB" sz="1100">
                          <a:effectLst/>
                        </a:rPr>
                        <a:t>Requirements that define how well the application will operate.</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87667192"/>
                  </a:ext>
                </a:extLst>
              </a:tr>
              <a:tr h="206416">
                <a:tc>
                  <a:txBody>
                    <a:bodyPr/>
                    <a:lstStyle/>
                    <a:p>
                      <a:pPr>
                        <a:spcAft>
                          <a:spcPts val="800"/>
                        </a:spcAft>
                      </a:pPr>
                      <a:r>
                        <a:rPr lang="en-GB" sz="1100">
                          <a:effectLst/>
                        </a:rPr>
                        <a:t>1.1. Branding</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2.1. Hardware</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3.1. Data Entry</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4.1. Archiving &amp; Retention</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980167013"/>
                  </a:ext>
                </a:extLst>
              </a:tr>
              <a:tr h="206416">
                <a:tc>
                  <a:txBody>
                    <a:bodyPr/>
                    <a:lstStyle/>
                    <a:p>
                      <a:pPr>
                        <a:spcAft>
                          <a:spcPts val="800"/>
                        </a:spcAft>
                      </a:pPr>
                      <a:r>
                        <a:rPr lang="en-GB" sz="1100">
                          <a:effectLst/>
                        </a:rPr>
                        <a:t>1.2. Business Constraints</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2.2. Interoperability</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3.2. Data Maintenance</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4.2. Availability</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454282473"/>
                  </a:ext>
                </a:extLst>
              </a:tr>
              <a:tr h="206416">
                <a:tc>
                  <a:txBody>
                    <a:bodyPr/>
                    <a:lstStyle/>
                    <a:p>
                      <a:pPr>
                        <a:spcAft>
                          <a:spcPts val="800"/>
                        </a:spcAft>
                      </a:pPr>
                      <a:r>
                        <a:rPr lang="en-GB" sz="1100">
                          <a:effectLst/>
                        </a:rPr>
                        <a:t>1.3. Business Policies</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2.3. Software</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3.3. Presentational</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4.3. Back-Up / Recovery</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3249628893"/>
                  </a:ext>
                </a:extLst>
              </a:tr>
              <a:tr h="206416">
                <a:tc>
                  <a:txBody>
                    <a:bodyPr/>
                    <a:lstStyle/>
                    <a:p>
                      <a:pPr>
                        <a:spcAft>
                          <a:spcPts val="800"/>
                        </a:spcAft>
                      </a:pPr>
                      <a:r>
                        <a:rPr lang="en-GB" sz="1100">
                          <a:effectLst/>
                        </a:rPr>
                        <a:t>1.4. Cultural</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3.4. Procedural</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4.4. Capacity</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414976639"/>
                  </a:ext>
                </a:extLst>
              </a:tr>
              <a:tr h="206416">
                <a:tc>
                  <a:txBody>
                    <a:bodyPr/>
                    <a:lstStyle/>
                    <a:p>
                      <a:pPr>
                        <a:spcAft>
                          <a:spcPts val="800"/>
                        </a:spcAft>
                      </a:pPr>
                      <a:r>
                        <a:rPr lang="en-GB" sz="1100">
                          <a:effectLst/>
                        </a:rPr>
                        <a:t>1.5. Language</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3.5. Retrieval</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4.5. Performance</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58549912"/>
                  </a:ext>
                </a:extLst>
              </a:tr>
              <a:tr h="206416">
                <a:tc>
                  <a:txBody>
                    <a:bodyPr/>
                    <a:lstStyle/>
                    <a:p>
                      <a:pPr>
                        <a:spcAft>
                          <a:spcPts val="800"/>
                        </a:spcAft>
                      </a:pPr>
                      <a:r>
                        <a:rPr lang="en-GB" sz="1100">
                          <a:effectLst/>
                        </a:rPr>
                        <a:t>1.6. Legal</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4.6. Security</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2195845817"/>
                  </a:ext>
                </a:extLst>
              </a:tr>
              <a:tr h="206416">
                <a:tc>
                  <a:txBody>
                    <a:bodyPr/>
                    <a:lstStyle/>
                    <a:p>
                      <a:pPr>
                        <a:spcAft>
                          <a:spcPts val="800"/>
                        </a:spcAft>
                      </a:pPr>
                      <a:r>
                        <a:rPr lang="en-GB"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a:effectLst/>
                        </a:rPr>
                        <a:t> </a:t>
                      </a:r>
                      <a:endParaRPr lang="en-GB"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dirty="0">
                          <a:effectLst/>
                        </a:rPr>
                        <a:t> </a:t>
                      </a:r>
                      <a:endParaRPr lang="en-GB"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tc>
                  <a:txBody>
                    <a:bodyPr/>
                    <a:lstStyle/>
                    <a:p>
                      <a:pPr>
                        <a:spcAft>
                          <a:spcPts val="800"/>
                        </a:spcAft>
                      </a:pPr>
                      <a:r>
                        <a:rPr lang="en-GB" sz="1100" dirty="0">
                          <a:effectLst/>
                        </a:rPr>
                        <a:t>4.7. Usability</a:t>
                      </a:r>
                      <a:endParaRPr lang="en-GB" sz="11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nchor="ctr"/>
                </a:tc>
                <a:extLst>
                  <a:ext uri="{0D108BD9-81ED-4DB2-BD59-A6C34878D82A}">
                    <a16:rowId xmlns:a16="http://schemas.microsoft.com/office/drawing/2014/main" val="92245897"/>
                  </a:ext>
                </a:extLst>
              </a:tr>
            </a:tbl>
          </a:graphicData>
        </a:graphic>
      </p:graphicFrame>
    </p:spTree>
    <p:custDataLst>
      <p:custData r:id="rId1"/>
      <p:custData r:id="rId2"/>
    </p:custDataLst>
    <p:extLst>
      <p:ext uri="{BB962C8B-B14F-4D97-AF65-F5344CB8AC3E}">
        <p14:creationId xmlns:p14="http://schemas.microsoft.com/office/powerpoint/2010/main" val="7657683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7C5FF-8690-4288-B074-968EE26A6487}"/>
              </a:ext>
            </a:extLst>
          </p:cNvPr>
          <p:cNvSpPr>
            <a:spLocks noGrp="1"/>
          </p:cNvSpPr>
          <p:nvPr>
            <p:ph type="title"/>
          </p:nvPr>
        </p:nvSpPr>
        <p:spPr>
          <a:xfrm>
            <a:off x="658811" y="657225"/>
            <a:ext cx="10872000" cy="532800"/>
          </a:xfrm>
        </p:spPr>
        <p:txBody>
          <a:bodyPr/>
          <a:lstStyle/>
          <a:p>
            <a:r>
              <a:rPr lang="da-DK" dirty="0"/>
              <a:t>Weather Fault System</a:t>
            </a:r>
          </a:p>
        </p:txBody>
      </p:sp>
      <p:sp>
        <p:nvSpPr>
          <p:cNvPr id="3" name="Subtitle 2">
            <a:extLst>
              <a:ext uri="{FF2B5EF4-FFF2-40B4-BE49-F238E27FC236}">
                <a16:creationId xmlns:a16="http://schemas.microsoft.com/office/drawing/2014/main" id="{F344550A-8C11-478A-A99F-7206C7E2F022}"/>
              </a:ext>
            </a:extLst>
          </p:cNvPr>
          <p:cNvSpPr>
            <a:spLocks noGrp="1"/>
          </p:cNvSpPr>
          <p:nvPr>
            <p:ph type="subTitle" idx="1"/>
          </p:nvPr>
        </p:nvSpPr>
        <p:spPr>
          <a:xfrm>
            <a:off x="658813" y="1306800"/>
            <a:ext cx="7596000" cy="246221"/>
          </a:xfrm>
        </p:spPr>
        <p:txBody>
          <a:bodyPr/>
          <a:lstStyle/>
          <a:p>
            <a:r>
              <a:rPr lang="en-GB" dirty="0"/>
              <a:t>Business Case – Benefits and Costs</a:t>
            </a:r>
          </a:p>
        </p:txBody>
      </p:sp>
      <p:sp>
        <p:nvSpPr>
          <p:cNvPr id="14" name="Content Placeholder 4">
            <a:extLst>
              <a:ext uri="{FF2B5EF4-FFF2-40B4-BE49-F238E27FC236}">
                <a16:creationId xmlns:a16="http://schemas.microsoft.com/office/drawing/2014/main" id="{8265FF28-8FDD-4A55-BD70-2D82A219C7B5}"/>
              </a:ext>
            </a:extLst>
          </p:cNvPr>
          <p:cNvSpPr txBox="1">
            <a:spLocks/>
          </p:cNvSpPr>
          <p:nvPr/>
        </p:nvSpPr>
        <p:spPr>
          <a:xfrm>
            <a:off x="658811" y="1810800"/>
            <a:ext cx="10874374" cy="4911972"/>
          </a:xfrm>
          <a:prstGeom prst="rect">
            <a:avLst/>
          </a:prstGeom>
        </p:spPr>
        <p:txBody>
          <a:bodyPr vert="horz" lIns="0" tIns="0" rIns="0" bIns="0" numCol="4" spcCol="72000" rtlCol="0">
            <a:noAutofit/>
          </a:bodyPr>
          <a:lstStyle>
            <a:lvl1pPr marL="180975" indent="-180975" algn="l" defTabSz="914400" rtl="0" eaLnBrk="1" latinLnBrk="0" hangingPunct="1">
              <a:lnSpc>
                <a:spcPct val="1000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1pPr>
            <a:lvl2pPr marL="361950" indent="-180975" algn="l" defTabSz="914400" rtl="0" eaLnBrk="1" latinLnBrk="0" hangingPunct="1">
              <a:lnSpc>
                <a:spcPct val="100000"/>
              </a:lnSpc>
              <a:spcBef>
                <a:spcPts val="0"/>
              </a:spcBef>
              <a:spcAft>
                <a:spcPts val="600"/>
              </a:spcAft>
              <a:buFont typeface="Times New Roman" panose="02020603050405020304" pitchFamily="18" charset="0"/>
              <a:buChar char="–"/>
              <a:defRPr sz="1100" kern="1200">
                <a:solidFill>
                  <a:schemeClr val="tx1"/>
                </a:solidFill>
                <a:latin typeface="+mn-lt"/>
                <a:ea typeface="+mn-ea"/>
                <a:cs typeface="+mn-cs"/>
              </a:defRPr>
            </a:lvl2pPr>
            <a:lvl3pPr marL="0" indent="0" algn="l" defTabSz="914400" rtl="0" eaLnBrk="1" latinLnBrk="0" hangingPunct="1">
              <a:lnSpc>
                <a:spcPct val="100000"/>
              </a:lnSpc>
              <a:spcBef>
                <a:spcPts val="0"/>
              </a:spcBef>
              <a:spcAft>
                <a:spcPts val="900"/>
              </a:spcAft>
              <a:buFont typeface="Arial" panose="020B0604020202020204" pitchFamily="34" charset="0"/>
              <a:buChar char="​"/>
              <a:defRPr sz="110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900" b="0" kern="1200">
                <a:solidFill>
                  <a:schemeClr val="accent1"/>
                </a:solidFill>
                <a:latin typeface="+mj-lt"/>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defRPr sz="1100" b="1" i="1"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accent1"/>
                </a:solidFill>
                <a:latin typeface="+mn-lt"/>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1200" b="1" kern="1200">
                <a:solidFill>
                  <a:schemeClr val="accent1"/>
                </a:solidFill>
                <a:latin typeface="Arial" panose="020B0604020202020204" pitchFamily="34" charset="0"/>
                <a:ea typeface="+mn-ea"/>
                <a:cs typeface="Arial" panose="020B0604020202020204" pitchFamily="34" charset="0"/>
              </a:defRPr>
            </a:lvl7pPr>
            <a:lvl8pPr marL="0" indent="0" algn="l" defTabSz="914400" rtl="0" eaLnBrk="1" latinLnBrk="0" hangingPunct="1">
              <a:lnSpc>
                <a:spcPct val="100000"/>
              </a:lnSpc>
              <a:spcBef>
                <a:spcPts val="0"/>
              </a:spcBef>
              <a:spcAft>
                <a:spcPts val="600"/>
              </a:spcAft>
              <a:buFont typeface="Arial" panose="020B0604020202020204" pitchFamily="34" charset="0"/>
              <a:buChar char="​"/>
              <a:defRPr sz="1100" b="1" kern="1200">
                <a:solidFill>
                  <a:schemeClr val="accent1"/>
                </a:solidFill>
                <a:latin typeface="+mn-lt"/>
                <a:ea typeface="+mn-ea"/>
                <a:cs typeface="Arial" panose="020B0604020202020204" pitchFamily="34" charset="0"/>
              </a:defRPr>
            </a:lvl8pPr>
            <a:lvl9pPr marL="0" indent="0" algn="l" defTabSz="914400" rtl="0" eaLnBrk="1" latinLnBrk="0" hangingPunct="1">
              <a:lnSpc>
                <a:spcPts val="14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9pPr>
          </a:lstStyle>
          <a:p>
            <a:pPr marL="0" indent="0">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Efficiency benefits</a:t>
            </a:r>
          </a:p>
          <a:p>
            <a:pPr marL="0" indent="0">
              <a:spcAft>
                <a:spcPts val="0"/>
              </a:spcAft>
              <a:buClr>
                <a:srgbClr val="000000"/>
              </a:buClr>
              <a:buSzPct val="100000"/>
              <a:buNone/>
            </a:pPr>
            <a:r>
              <a:rPr lang="en-GB" sz="1600" dirty="0">
                <a:solidFill>
                  <a:srgbClr val="000000"/>
                </a:solidFill>
                <a:latin typeface="Times New Roman" panose="02020603050405020304" pitchFamily="18" charset="0"/>
              </a:rPr>
              <a:t>The </a:t>
            </a:r>
            <a:r>
              <a:rPr lang="en-GB" sz="1600" dirty="0" err="1">
                <a:solidFill>
                  <a:srgbClr val="000000"/>
                </a:solidFill>
                <a:latin typeface="Times New Roman" panose="02020603050405020304" pitchFamily="18" charset="0"/>
              </a:rPr>
              <a:t>WFS</a:t>
            </a:r>
            <a:r>
              <a:rPr lang="en-GB" sz="1600" dirty="0">
                <a:solidFill>
                  <a:srgbClr val="000000"/>
                </a:solidFill>
                <a:latin typeface="Times New Roman" panose="02020603050405020304" pitchFamily="18" charset="0"/>
              </a:rPr>
              <a:t> can transform human-centric decision-making practices. Integration of weather conditions into asset health information will enable improvements in asset management and allow better asset protection. Further, users can log and store decisions made on forecasts to support lessons learnt and knowledge sharing. The </a:t>
            </a:r>
            <a:r>
              <a:rPr lang="en-GB" sz="1600" dirty="0" err="1">
                <a:solidFill>
                  <a:srgbClr val="000000"/>
                </a:solidFill>
                <a:latin typeface="Times New Roman" panose="02020603050405020304" pitchFamily="18" charset="0"/>
              </a:rPr>
              <a:t>WFS</a:t>
            </a:r>
            <a:r>
              <a:rPr lang="en-GB" sz="1600" dirty="0">
                <a:solidFill>
                  <a:srgbClr val="000000"/>
                </a:solidFill>
                <a:latin typeface="Times New Roman" panose="02020603050405020304" pitchFamily="18" charset="0"/>
              </a:rPr>
              <a:t> also supports embedding data-related skills in </a:t>
            </a:r>
            <a:r>
              <a:rPr lang="en-GB" sz="1600" dirty="0" err="1">
                <a:solidFill>
                  <a:srgbClr val="000000"/>
                </a:solidFill>
                <a:latin typeface="Times New Roman" panose="02020603050405020304" pitchFamily="18" charset="0"/>
              </a:rPr>
              <a:t>SPEN</a:t>
            </a:r>
            <a:r>
              <a:rPr lang="en-GB" sz="1600" dirty="0">
                <a:solidFill>
                  <a:srgbClr val="000000"/>
                </a:solidFill>
                <a:latin typeface="Times New Roman" panose="02020603050405020304" pitchFamily="18" charset="0"/>
              </a:rPr>
              <a:t>.</a:t>
            </a:r>
          </a:p>
          <a:p>
            <a:pPr marL="0" indent="0">
              <a:spcBef>
                <a:spcPts val="600"/>
              </a:spcBef>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Quantitative benefit</a:t>
            </a:r>
          </a:p>
          <a:p>
            <a:pPr marL="0" indent="0">
              <a:spcAft>
                <a:spcPts val="0"/>
              </a:spcAft>
              <a:buClr>
                <a:srgbClr val="000000"/>
              </a:buClr>
              <a:buSzPct val="100000"/>
              <a:buNone/>
            </a:pPr>
            <a:r>
              <a:rPr lang="en-GB" sz="1600" dirty="0">
                <a:solidFill>
                  <a:srgbClr val="000000"/>
                </a:solidFill>
                <a:latin typeface="Times New Roman" panose="02020603050405020304" pitchFamily="18" charset="0"/>
              </a:rPr>
              <a:t>Consultation with </a:t>
            </a:r>
            <a:r>
              <a:rPr lang="en-GB" sz="1600" dirty="0" err="1">
                <a:solidFill>
                  <a:srgbClr val="000000"/>
                </a:solidFill>
                <a:latin typeface="Times New Roman" panose="02020603050405020304" pitchFamily="18" charset="0"/>
              </a:rPr>
              <a:t>SPEN’s</a:t>
            </a:r>
            <a:r>
              <a:rPr lang="en-GB" sz="1600" dirty="0">
                <a:solidFill>
                  <a:srgbClr val="000000"/>
                </a:solidFill>
                <a:latin typeface="Times New Roman" panose="02020603050405020304" pitchFamily="18" charset="0"/>
              </a:rPr>
              <a:t> Control Room Engineers flagged savings in the CML cost of network faults caused by “Wind and Gale (excluding Windborne Material)” as the core benefit in Discovery. This benefit is achieved by better response planning and resource mobilisation in advance, based on the forecasted location and number of faults.</a:t>
            </a:r>
          </a:p>
          <a:p>
            <a:pPr marL="0" indent="0">
              <a:spcBef>
                <a:spcPts val="600"/>
              </a:spcBef>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Assumptions on CML cost savings</a:t>
            </a:r>
          </a:p>
          <a:p>
            <a:pPr marL="0" indent="0">
              <a:spcAft>
                <a:spcPts val="0"/>
              </a:spcAft>
              <a:buClr>
                <a:srgbClr val="000000"/>
              </a:buClr>
              <a:buSzPct val="100000"/>
              <a:buNone/>
            </a:pPr>
            <a:r>
              <a:rPr lang="en-GB" sz="1600" dirty="0">
                <a:solidFill>
                  <a:srgbClr val="000000"/>
                </a:solidFill>
                <a:latin typeface="Times New Roman" panose="02020603050405020304" pitchFamily="18" charset="0"/>
              </a:rPr>
              <a:t>The CML cost of a “do nothing” scenario (</a:t>
            </a:r>
            <a:r>
              <a:rPr lang="en-GB" sz="1600" b="1" dirty="0">
                <a:solidFill>
                  <a:srgbClr val="000000"/>
                </a:solidFill>
                <a:latin typeface="Times New Roman" panose="02020603050405020304" pitchFamily="18" charset="0"/>
              </a:rPr>
              <a:t>the counterfactual</a:t>
            </a:r>
            <a:r>
              <a:rPr lang="en-GB" sz="1600" dirty="0">
                <a:solidFill>
                  <a:srgbClr val="000000"/>
                </a:solidFill>
                <a:latin typeface="Times New Roman" panose="02020603050405020304" pitchFamily="18" charset="0"/>
              </a:rPr>
              <a:t>) is estimated based on historical fault data for the 10-year period from 2011 to 2020, excluding those faults covered by exceptional events where penalties do not apply. The </a:t>
            </a: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endParaRPr lang="en-GB" sz="1600" dirty="0">
              <a:solidFill>
                <a:srgbClr val="000000"/>
              </a:solidFill>
              <a:latin typeface="Times New Roman" panose="02020603050405020304" pitchFamily="18" charset="0"/>
            </a:endParaRPr>
          </a:p>
          <a:p>
            <a:pPr marL="0" indent="0">
              <a:spcAft>
                <a:spcPts val="0"/>
              </a:spcAft>
              <a:buClr>
                <a:srgbClr val="000000"/>
              </a:buClr>
              <a:buSzPct val="100000"/>
              <a:buNone/>
            </a:pPr>
            <a:r>
              <a:rPr lang="en-GB" sz="1600" dirty="0">
                <a:solidFill>
                  <a:srgbClr val="000000"/>
                </a:solidFill>
                <a:latin typeface="Times New Roman" panose="02020603050405020304" pitchFamily="18" charset="0"/>
              </a:rPr>
              <a:t>baseline for annual savings is assumed to be </a:t>
            </a:r>
            <a:r>
              <a:rPr lang="en-GB" sz="1600" b="1" dirty="0">
                <a:solidFill>
                  <a:srgbClr val="000000"/>
                </a:solidFill>
                <a:latin typeface="Times New Roman" panose="02020603050405020304" pitchFamily="18" charset="0"/>
              </a:rPr>
              <a:t>5%</a:t>
            </a:r>
            <a:r>
              <a:rPr lang="en-GB" sz="1600" dirty="0">
                <a:solidFill>
                  <a:srgbClr val="000000"/>
                </a:solidFill>
                <a:latin typeface="Times New Roman" panose="02020603050405020304" pitchFamily="18" charset="0"/>
              </a:rPr>
              <a:t>.</a:t>
            </a:r>
          </a:p>
          <a:p>
            <a:pPr marL="0" indent="0">
              <a:spcBef>
                <a:spcPts val="600"/>
              </a:spcBef>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Development cost</a:t>
            </a:r>
          </a:p>
          <a:p>
            <a:pPr marL="0" indent="0">
              <a:buNone/>
            </a:pPr>
            <a:r>
              <a:rPr lang="en-GB" sz="1600" dirty="0" err="1">
                <a:latin typeface="+mj-lt"/>
                <a:cs typeface="Arial" panose="020B0604020202020204" pitchFamily="34" charset="0"/>
              </a:rPr>
              <a:t>SPEN</a:t>
            </a:r>
            <a:r>
              <a:rPr lang="en-GB" sz="1600" dirty="0">
                <a:latin typeface="+mj-lt"/>
                <a:cs typeface="Arial" panose="020B0604020202020204" pitchFamily="34" charset="0"/>
              </a:rPr>
              <a:t> currently has a bespoke software application i.e., the </a:t>
            </a:r>
            <a:r>
              <a:rPr lang="en-GB" sz="1600" dirty="0" err="1">
                <a:latin typeface="+mj-lt"/>
                <a:cs typeface="Arial" panose="020B0604020202020204" pitchFamily="34" charset="0"/>
              </a:rPr>
              <a:t>PRAE</a:t>
            </a:r>
            <a:r>
              <a:rPr lang="en-GB" sz="1600" dirty="0">
                <a:latin typeface="+mj-lt"/>
                <a:cs typeface="Arial" panose="020B0604020202020204" pitchFamily="34" charset="0"/>
              </a:rPr>
              <a:t> application, which is considered to be of similar scale of functional and infrastructure requirement in comparison to the </a:t>
            </a:r>
            <a:r>
              <a:rPr lang="en-GB" sz="1600" dirty="0" err="1">
                <a:latin typeface="+mj-lt"/>
                <a:cs typeface="Arial" panose="020B0604020202020204" pitchFamily="34" charset="0"/>
              </a:rPr>
              <a:t>WFS</a:t>
            </a:r>
            <a:r>
              <a:rPr lang="en-GB" sz="1600" dirty="0">
                <a:latin typeface="+mj-lt"/>
                <a:cs typeface="Arial" panose="020B0604020202020204" pitchFamily="34" charset="0"/>
              </a:rPr>
              <a:t>. Hence, the initial outlay for the </a:t>
            </a:r>
            <a:r>
              <a:rPr lang="en-GB" sz="1600" dirty="0" err="1">
                <a:latin typeface="+mj-lt"/>
                <a:cs typeface="Arial" panose="020B0604020202020204" pitchFamily="34" charset="0"/>
              </a:rPr>
              <a:t>WFS</a:t>
            </a:r>
            <a:r>
              <a:rPr lang="en-GB" sz="1600" dirty="0">
                <a:latin typeface="+mj-lt"/>
                <a:cs typeface="Arial" panose="020B0604020202020204" pitchFamily="34" charset="0"/>
              </a:rPr>
              <a:t> is assumed to be in a similar order as the </a:t>
            </a:r>
            <a:r>
              <a:rPr lang="en-GB" sz="1600" dirty="0" err="1">
                <a:latin typeface="+mj-lt"/>
                <a:cs typeface="Arial" panose="020B0604020202020204" pitchFamily="34" charset="0"/>
              </a:rPr>
              <a:t>PRAE’s</a:t>
            </a:r>
            <a:r>
              <a:rPr lang="en-GB" sz="1600" dirty="0">
                <a:latin typeface="+mj-lt"/>
                <a:cs typeface="Arial" panose="020B0604020202020204" pitchFamily="34" charset="0"/>
              </a:rPr>
              <a:t> development cost of approximately </a:t>
            </a:r>
            <a:r>
              <a:rPr lang="en-GB" sz="1600" b="1" dirty="0">
                <a:latin typeface="+mj-lt"/>
                <a:cs typeface="Arial" panose="020B0604020202020204" pitchFamily="34" charset="0"/>
              </a:rPr>
              <a:t>£</a:t>
            </a:r>
            <a:r>
              <a:rPr lang="en-GB" sz="1600" b="1" dirty="0" err="1">
                <a:latin typeface="+mj-lt"/>
                <a:cs typeface="Arial" panose="020B0604020202020204" pitchFamily="34" charset="0"/>
              </a:rPr>
              <a:t>1m</a:t>
            </a:r>
            <a:r>
              <a:rPr lang="en-GB" sz="1600" dirty="0">
                <a:latin typeface="+mj-lt"/>
                <a:cs typeface="Arial" panose="020B0604020202020204" pitchFamily="34" charset="0"/>
              </a:rPr>
              <a:t>. </a:t>
            </a:r>
          </a:p>
          <a:p>
            <a:pPr marL="0" indent="0">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Operational cost</a:t>
            </a:r>
          </a:p>
          <a:p>
            <a:pPr marL="0" indent="0">
              <a:buNone/>
            </a:pPr>
            <a:r>
              <a:rPr lang="en-GB" sz="1600" dirty="0">
                <a:latin typeface="+mj-lt"/>
                <a:cs typeface="Arial" panose="020B0604020202020204" pitchFamily="34" charset="0"/>
              </a:rPr>
              <a:t>The following three key elements form the minimum requirement for the operational cost:</a:t>
            </a:r>
          </a:p>
        </p:txBody>
      </p:sp>
      <p:pic>
        <p:nvPicPr>
          <p:cNvPr id="10" name="Picture 9">
            <a:extLst>
              <a:ext uri="{FF2B5EF4-FFF2-40B4-BE49-F238E27FC236}">
                <a16:creationId xmlns:a16="http://schemas.microsoft.com/office/drawing/2014/main" id="{BDE55B2E-BA15-4473-A64D-044FF8F7BCCC}"/>
              </a:ext>
            </a:extLst>
          </p:cNvPr>
          <p:cNvPicPr>
            <a:picLocks noChangeAspect="1"/>
          </p:cNvPicPr>
          <p:nvPr/>
        </p:nvPicPr>
        <p:blipFill>
          <a:blip r:embed="rId5"/>
          <a:stretch>
            <a:fillRect/>
          </a:stretch>
        </p:blipFill>
        <p:spPr>
          <a:xfrm>
            <a:off x="6222374" y="1947916"/>
            <a:ext cx="2127689" cy="3133617"/>
          </a:xfrm>
          <a:prstGeom prst="rect">
            <a:avLst/>
          </a:prstGeom>
        </p:spPr>
      </p:pic>
      <p:pic>
        <p:nvPicPr>
          <p:cNvPr id="12" name="Picture 11">
            <a:extLst>
              <a:ext uri="{FF2B5EF4-FFF2-40B4-BE49-F238E27FC236}">
                <a16:creationId xmlns:a16="http://schemas.microsoft.com/office/drawing/2014/main" id="{0BEA08CD-2432-4D05-A00D-223FFEF36947}"/>
              </a:ext>
            </a:extLst>
          </p:cNvPr>
          <p:cNvPicPr>
            <a:picLocks noChangeAspect="1"/>
          </p:cNvPicPr>
          <p:nvPr/>
        </p:nvPicPr>
        <p:blipFill>
          <a:blip r:embed="rId6"/>
          <a:stretch>
            <a:fillRect/>
          </a:stretch>
        </p:blipFill>
        <p:spPr>
          <a:xfrm>
            <a:off x="8844791" y="5494050"/>
            <a:ext cx="2865368" cy="1018120"/>
          </a:xfrm>
          <a:prstGeom prst="rect">
            <a:avLst/>
          </a:prstGeom>
        </p:spPr>
      </p:pic>
    </p:spTree>
    <p:custDataLst>
      <p:custData r:id="rId1"/>
      <p:custData r:id="rId2"/>
    </p:custDataLst>
    <p:extLst>
      <p:ext uri="{BB962C8B-B14F-4D97-AF65-F5344CB8AC3E}">
        <p14:creationId xmlns:p14="http://schemas.microsoft.com/office/powerpoint/2010/main" val="2954175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47C5FF-8690-4288-B074-968EE26A6487}"/>
              </a:ext>
            </a:extLst>
          </p:cNvPr>
          <p:cNvSpPr>
            <a:spLocks noGrp="1"/>
          </p:cNvSpPr>
          <p:nvPr>
            <p:ph type="title"/>
          </p:nvPr>
        </p:nvSpPr>
        <p:spPr>
          <a:xfrm>
            <a:off x="658811" y="657225"/>
            <a:ext cx="10872000" cy="532800"/>
          </a:xfrm>
        </p:spPr>
        <p:txBody>
          <a:bodyPr/>
          <a:lstStyle/>
          <a:p>
            <a:r>
              <a:rPr lang="da-DK" dirty="0"/>
              <a:t>Weather Fault System</a:t>
            </a:r>
          </a:p>
        </p:txBody>
      </p:sp>
      <p:sp>
        <p:nvSpPr>
          <p:cNvPr id="3" name="Subtitle 2">
            <a:extLst>
              <a:ext uri="{FF2B5EF4-FFF2-40B4-BE49-F238E27FC236}">
                <a16:creationId xmlns:a16="http://schemas.microsoft.com/office/drawing/2014/main" id="{F344550A-8C11-478A-A99F-7206C7E2F022}"/>
              </a:ext>
            </a:extLst>
          </p:cNvPr>
          <p:cNvSpPr>
            <a:spLocks noGrp="1"/>
          </p:cNvSpPr>
          <p:nvPr>
            <p:ph type="subTitle" idx="1"/>
          </p:nvPr>
        </p:nvSpPr>
        <p:spPr>
          <a:xfrm>
            <a:off x="658813" y="1306800"/>
            <a:ext cx="7596000" cy="246221"/>
          </a:xfrm>
        </p:spPr>
        <p:txBody>
          <a:bodyPr/>
          <a:lstStyle/>
          <a:p>
            <a:r>
              <a:rPr lang="en-GB" dirty="0"/>
              <a:t>Business Case – CBA</a:t>
            </a:r>
          </a:p>
        </p:txBody>
      </p:sp>
      <p:sp>
        <p:nvSpPr>
          <p:cNvPr id="14" name="Content Placeholder 4">
            <a:extLst>
              <a:ext uri="{FF2B5EF4-FFF2-40B4-BE49-F238E27FC236}">
                <a16:creationId xmlns:a16="http://schemas.microsoft.com/office/drawing/2014/main" id="{8265FF28-8FDD-4A55-BD70-2D82A219C7B5}"/>
              </a:ext>
            </a:extLst>
          </p:cNvPr>
          <p:cNvSpPr txBox="1">
            <a:spLocks/>
          </p:cNvSpPr>
          <p:nvPr/>
        </p:nvSpPr>
        <p:spPr>
          <a:xfrm>
            <a:off x="658811" y="1810800"/>
            <a:ext cx="10874374" cy="4911972"/>
          </a:xfrm>
          <a:prstGeom prst="rect">
            <a:avLst/>
          </a:prstGeom>
        </p:spPr>
        <p:txBody>
          <a:bodyPr vert="horz" lIns="0" tIns="0" rIns="0" bIns="0" numCol="4" spcCol="72000" rtlCol="0">
            <a:noAutofit/>
          </a:bodyPr>
          <a:lstStyle>
            <a:lvl1pPr marL="180975" indent="-180975" algn="l" defTabSz="914400" rtl="0" eaLnBrk="1" latinLnBrk="0" hangingPunct="1">
              <a:lnSpc>
                <a:spcPct val="1000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1pPr>
            <a:lvl2pPr marL="361950" indent="-180975" algn="l" defTabSz="914400" rtl="0" eaLnBrk="1" latinLnBrk="0" hangingPunct="1">
              <a:lnSpc>
                <a:spcPct val="100000"/>
              </a:lnSpc>
              <a:spcBef>
                <a:spcPts val="0"/>
              </a:spcBef>
              <a:spcAft>
                <a:spcPts val="600"/>
              </a:spcAft>
              <a:buFont typeface="Times New Roman" panose="02020603050405020304" pitchFamily="18" charset="0"/>
              <a:buChar char="–"/>
              <a:defRPr sz="1100" kern="1200">
                <a:solidFill>
                  <a:schemeClr val="tx1"/>
                </a:solidFill>
                <a:latin typeface="+mn-lt"/>
                <a:ea typeface="+mn-ea"/>
                <a:cs typeface="+mn-cs"/>
              </a:defRPr>
            </a:lvl2pPr>
            <a:lvl3pPr marL="0" indent="0" algn="l" defTabSz="914400" rtl="0" eaLnBrk="1" latinLnBrk="0" hangingPunct="1">
              <a:lnSpc>
                <a:spcPct val="100000"/>
              </a:lnSpc>
              <a:spcBef>
                <a:spcPts val="0"/>
              </a:spcBef>
              <a:spcAft>
                <a:spcPts val="900"/>
              </a:spcAft>
              <a:buFont typeface="Arial" panose="020B0604020202020204" pitchFamily="34" charset="0"/>
              <a:buChar char="​"/>
              <a:defRPr sz="1100" kern="1200">
                <a:solidFill>
                  <a:schemeClr val="tx1"/>
                </a:solidFill>
                <a:latin typeface="+mn-lt"/>
                <a:ea typeface="+mn-ea"/>
                <a:cs typeface="+mn-cs"/>
              </a:defRPr>
            </a:lvl3pPr>
            <a:lvl4pPr marL="0" indent="0" algn="l" defTabSz="914400" rtl="0" eaLnBrk="1" latinLnBrk="0" hangingPunct="1">
              <a:lnSpc>
                <a:spcPct val="100000"/>
              </a:lnSpc>
              <a:spcBef>
                <a:spcPts val="0"/>
              </a:spcBef>
              <a:spcAft>
                <a:spcPts val="600"/>
              </a:spcAft>
              <a:buFont typeface="Arial" panose="020B0604020202020204" pitchFamily="34" charset="0"/>
              <a:buChar char="​"/>
              <a:defRPr sz="900" b="0" kern="1200">
                <a:solidFill>
                  <a:schemeClr val="accent1"/>
                </a:solidFill>
                <a:latin typeface="+mj-lt"/>
                <a:ea typeface="+mn-ea"/>
                <a:cs typeface="Arial" panose="020B0604020202020204" pitchFamily="34" charset="0"/>
              </a:defRPr>
            </a:lvl4pPr>
            <a:lvl5pPr marL="0" indent="0" algn="l" defTabSz="914400" rtl="0" eaLnBrk="1" latinLnBrk="0" hangingPunct="1">
              <a:lnSpc>
                <a:spcPct val="100000"/>
              </a:lnSpc>
              <a:spcBef>
                <a:spcPts val="0"/>
              </a:spcBef>
              <a:spcAft>
                <a:spcPts val="600"/>
              </a:spcAft>
              <a:buFont typeface="Arial" panose="020B0604020202020204" pitchFamily="34" charset="0"/>
              <a:buChar char="​"/>
              <a:defRPr sz="1100" b="1" i="1" kern="1200">
                <a:solidFill>
                  <a:schemeClr val="tx1"/>
                </a:solidFill>
                <a:latin typeface="+mn-lt"/>
                <a:ea typeface="+mn-ea"/>
                <a:cs typeface="+mn-cs"/>
              </a:defRPr>
            </a:lvl5pPr>
            <a:lvl6pPr marL="0" indent="0" algn="l" defTabSz="914400" rtl="0" eaLnBrk="1" latinLnBrk="0" hangingPunct="1">
              <a:lnSpc>
                <a:spcPct val="100000"/>
              </a:lnSpc>
              <a:spcBef>
                <a:spcPts val="0"/>
              </a:spcBef>
              <a:spcAft>
                <a:spcPts val="600"/>
              </a:spcAft>
              <a:buFont typeface="Arial" panose="020B0604020202020204" pitchFamily="34" charset="0"/>
              <a:buChar char="​"/>
              <a:defRPr sz="2000" b="0" kern="1200">
                <a:solidFill>
                  <a:schemeClr val="accent1"/>
                </a:solidFill>
                <a:latin typeface="+mn-lt"/>
                <a:ea typeface="+mn-ea"/>
                <a:cs typeface="Arial" panose="020B0604020202020204" pitchFamily="34" charset="0"/>
              </a:defRPr>
            </a:lvl6pPr>
            <a:lvl7pPr marL="0" indent="0" algn="l" defTabSz="914400" rtl="0" eaLnBrk="1" latinLnBrk="0" hangingPunct="1">
              <a:lnSpc>
                <a:spcPct val="100000"/>
              </a:lnSpc>
              <a:spcBef>
                <a:spcPts val="0"/>
              </a:spcBef>
              <a:spcAft>
                <a:spcPts val="600"/>
              </a:spcAft>
              <a:buFont typeface="Arial" panose="020B0604020202020204" pitchFamily="34" charset="0"/>
              <a:buChar char="​"/>
              <a:defRPr sz="1200" b="1" kern="1200">
                <a:solidFill>
                  <a:schemeClr val="accent1"/>
                </a:solidFill>
                <a:latin typeface="Arial" panose="020B0604020202020204" pitchFamily="34" charset="0"/>
                <a:ea typeface="+mn-ea"/>
                <a:cs typeface="Arial" panose="020B0604020202020204" pitchFamily="34" charset="0"/>
              </a:defRPr>
            </a:lvl7pPr>
            <a:lvl8pPr marL="0" indent="0" algn="l" defTabSz="914400" rtl="0" eaLnBrk="1" latinLnBrk="0" hangingPunct="1">
              <a:lnSpc>
                <a:spcPct val="100000"/>
              </a:lnSpc>
              <a:spcBef>
                <a:spcPts val="0"/>
              </a:spcBef>
              <a:spcAft>
                <a:spcPts val="600"/>
              </a:spcAft>
              <a:buFont typeface="Arial" panose="020B0604020202020204" pitchFamily="34" charset="0"/>
              <a:buChar char="​"/>
              <a:defRPr sz="1100" b="1" kern="1200">
                <a:solidFill>
                  <a:schemeClr val="accent1"/>
                </a:solidFill>
                <a:latin typeface="+mn-lt"/>
                <a:ea typeface="+mn-ea"/>
                <a:cs typeface="Arial" panose="020B0604020202020204" pitchFamily="34" charset="0"/>
              </a:defRPr>
            </a:lvl8pPr>
            <a:lvl9pPr marL="0" indent="0" algn="l" defTabSz="914400" rtl="0" eaLnBrk="1" latinLnBrk="0" hangingPunct="1">
              <a:lnSpc>
                <a:spcPts val="1400"/>
              </a:lnSpc>
              <a:spcBef>
                <a:spcPts val="0"/>
              </a:spcBef>
              <a:spcAft>
                <a:spcPts val="600"/>
              </a:spcAft>
              <a:buFont typeface="Arial" panose="020B0604020202020204" pitchFamily="34" charset="0"/>
              <a:buChar char="​"/>
              <a:defRPr sz="1100" kern="1200">
                <a:solidFill>
                  <a:schemeClr val="tx1"/>
                </a:solidFill>
                <a:latin typeface="+mn-lt"/>
                <a:ea typeface="+mn-ea"/>
                <a:cs typeface="+mn-cs"/>
              </a:defRPr>
            </a:lvl9pPr>
          </a:lstStyle>
          <a:p>
            <a:pPr marL="0" indent="0">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Methodology </a:t>
            </a:r>
          </a:p>
          <a:p>
            <a:pPr marL="0" indent="0">
              <a:spcAft>
                <a:spcPts val="0"/>
              </a:spcAft>
              <a:buClr>
                <a:srgbClr val="000000"/>
              </a:buClr>
              <a:buSzPct val="100000"/>
              <a:buNone/>
            </a:pPr>
            <a:r>
              <a:rPr lang="en-GB" sz="1600" dirty="0">
                <a:latin typeface="+mj-lt"/>
                <a:cs typeface="Arial" panose="020B0604020202020204" pitchFamily="34" charset="0"/>
              </a:rPr>
              <a:t>The quantitative analysis is based on the baseline investment required for the </a:t>
            </a:r>
            <a:r>
              <a:rPr lang="en-GB" sz="1600" dirty="0" err="1">
                <a:latin typeface="+mj-lt"/>
                <a:cs typeface="Arial" panose="020B0604020202020204" pitchFamily="34" charset="0"/>
              </a:rPr>
              <a:t>WFS</a:t>
            </a:r>
            <a:r>
              <a:rPr lang="en-GB" sz="1600" dirty="0">
                <a:latin typeface="+mj-lt"/>
                <a:cs typeface="Arial" panose="020B0604020202020204" pitchFamily="34" charset="0"/>
              </a:rPr>
              <a:t> (i.e., the initial outlay of £</a:t>
            </a:r>
            <a:r>
              <a:rPr lang="en-GB" sz="1600" dirty="0" err="1">
                <a:latin typeface="+mj-lt"/>
                <a:cs typeface="Arial" panose="020B0604020202020204" pitchFamily="34" charset="0"/>
              </a:rPr>
              <a:t>1m</a:t>
            </a:r>
            <a:r>
              <a:rPr lang="en-GB" sz="1600" dirty="0">
                <a:latin typeface="+mj-lt"/>
                <a:cs typeface="Arial" panose="020B0604020202020204" pitchFamily="34" charset="0"/>
              </a:rPr>
              <a:t> for the application development) and the net savings (i.e., the savings in the CML cost less operating and maintenance costs of the </a:t>
            </a:r>
            <a:r>
              <a:rPr lang="en-GB" sz="1600" dirty="0" err="1">
                <a:latin typeface="+mj-lt"/>
                <a:cs typeface="Arial" panose="020B0604020202020204" pitchFamily="34" charset="0"/>
              </a:rPr>
              <a:t>WFS</a:t>
            </a:r>
            <a:r>
              <a:rPr lang="en-GB" sz="1600" dirty="0">
                <a:latin typeface="+mj-lt"/>
                <a:cs typeface="Arial" panose="020B0604020202020204" pitchFamily="34" charset="0"/>
              </a:rPr>
              <a:t>), in order to calculate:</a:t>
            </a:r>
          </a:p>
          <a:p>
            <a:pPr marL="342900" indent="-342900">
              <a:spcAft>
                <a:spcPts val="0"/>
              </a:spcAft>
              <a:buClr>
                <a:srgbClr val="000000"/>
              </a:buClr>
              <a:buSzPct val="100000"/>
              <a:buFont typeface="+mj-lt"/>
              <a:buAutoNum type="arabicPeriod"/>
            </a:pPr>
            <a:r>
              <a:rPr lang="en-GB" sz="1600" dirty="0">
                <a:latin typeface="+mj-lt"/>
                <a:cs typeface="Arial" panose="020B0604020202020204" pitchFamily="34" charset="0"/>
              </a:rPr>
              <a:t>The benefits / costs ratio;</a:t>
            </a:r>
          </a:p>
          <a:p>
            <a:pPr marL="342900" indent="-342900">
              <a:spcAft>
                <a:spcPts val="0"/>
              </a:spcAft>
              <a:buClr>
                <a:srgbClr val="000000"/>
              </a:buClr>
              <a:buSzPct val="100000"/>
              <a:buFont typeface="+mj-lt"/>
              <a:buAutoNum type="arabicPeriod"/>
            </a:pPr>
            <a:r>
              <a:rPr lang="en-GB" sz="1600" dirty="0">
                <a:latin typeface="+mj-lt"/>
                <a:cs typeface="Arial" panose="020B0604020202020204" pitchFamily="34" charset="0"/>
              </a:rPr>
              <a:t>The Net Present Value (NPV); and</a:t>
            </a:r>
          </a:p>
          <a:p>
            <a:pPr marL="342900" indent="-342900">
              <a:spcAft>
                <a:spcPts val="0"/>
              </a:spcAft>
              <a:buClr>
                <a:srgbClr val="000000"/>
              </a:buClr>
              <a:buSzPct val="100000"/>
              <a:buFont typeface="+mj-lt"/>
              <a:buAutoNum type="arabicPeriod"/>
            </a:pPr>
            <a:r>
              <a:rPr lang="en-GB" sz="1600" dirty="0">
                <a:latin typeface="+mj-lt"/>
                <a:cs typeface="Arial" panose="020B0604020202020204" pitchFamily="34" charset="0"/>
              </a:rPr>
              <a:t>The payback period.</a:t>
            </a:r>
          </a:p>
          <a:p>
            <a:pPr marL="0" indent="0">
              <a:spcBef>
                <a:spcPts val="600"/>
              </a:spcBef>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Assumptions on rollout</a:t>
            </a:r>
          </a:p>
          <a:p>
            <a:pPr marL="0" indent="0">
              <a:spcAft>
                <a:spcPts val="0"/>
              </a:spcAft>
              <a:buClr>
                <a:srgbClr val="000000"/>
              </a:buClr>
              <a:buSzPct val="100000"/>
              <a:buNone/>
            </a:pPr>
            <a:r>
              <a:rPr lang="en-GB" sz="1600" dirty="0">
                <a:latin typeface="+mj-lt"/>
                <a:cs typeface="Arial" panose="020B0604020202020204" pitchFamily="34" charset="0"/>
              </a:rPr>
              <a:t>It is assumed that </a:t>
            </a:r>
            <a:r>
              <a:rPr lang="en-GB" sz="1600" dirty="0" err="1">
                <a:latin typeface="+mj-lt"/>
                <a:cs typeface="Arial" panose="020B0604020202020204" pitchFamily="34" charset="0"/>
              </a:rPr>
              <a:t>SPEN</a:t>
            </a:r>
            <a:r>
              <a:rPr lang="en-GB" sz="1600" dirty="0">
                <a:latin typeface="+mj-lt"/>
                <a:cs typeface="Arial" panose="020B0604020202020204" pitchFamily="34" charset="0"/>
              </a:rPr>
              <a:t> will be the initial user of the </a:t>
            </a:r>
            <a:r>
              <a:rPr lang="en-GB" sz="1600" dirty="0" err="1">
                <a:latin typeface="+mj-lt"/>
                <a:cs typeface="Arial" panose="020B0604020202020204" pitchFamily="34" charset="0"/>
              </a:rPr>
              <a:t>WFS</a:t>
            </a:r>
            <a:r>
              <a:rPr lang="en-GB" sz="1600" dirty="0">
                <a:latin typeface="+mj-lt"/>
                <a:cs typeface="Arial" panose="020B0604020202020204" pitchFamily="34" charset="0"/>
              </a:rPr>
              <a:t>, and starting from Year 2 of the </a:t>
            </a:r>
            <a:r>
              <a:rPr lang="en-GB" sz="1600" dirty="0" err="1">
                <a:latin typeface="+mj-lt"/>
                <a:cs typeface="Arial" panose="020B0604020202020204" pitchFamily="34" charset="0"/>
              </a:rPr>
              <a:t>WFS</a:t>
            </a:r>
            <a:r>
              <a:rPr lang="en-GB" sz="1600" dirty="0">
                <a:latin typeface="+mj-lt"/>
                <a:cs typeface="Arial" panose="020B0604020202020204" pitchFamily="34" charset="0"/>
              </a:rPr>
              <a:t> being live, other </a:t>
            </a:r>
            <a:r>
              <a:rPr lang="en-GB" sz="1600" dirty="0" err="1">
                <a:latin typeface="+mj-lt"/>
                <a:cs typeface="Arial" panose="020B0604020202020204" pitchFamily="34" charset="0"/>
              </a:rPr>
              <a:t>DNOs</a:t>
            </a:r>
            <a:r>
              <a:rPr lang="en-GB" sz="1600" dirty="0">
                <a:latin typeface="+mj-lt"/>
                <a:cs typeface="Arial" panose="020B0604020202020204" pitchFamily="34" charset="0"/>
              </a:rPr>
              <a:t> will begin to use the </a:t>
            </a:r>
            <a:r>
              <a:rPr lang="en-GB" sz="1600" dirty="0" err="1">
                <a:latin typeface="+mj-lt"/>
                <a:cs typeface="Arial" panose="020B0604020202020204" pitchFamily="34" charset="0"/>
              </a:rPr>
              <a:t>WFS</a:t>
            </a:r>
            <a:r>
              <a:rPr lang="en-GB" sz="1600" dirty="0">
                <a:latin typeface="+mj-lt"/>
                <a:cs typeface="Arial" panose="020B0604020202020204" pitchFamily="34" charset="0"/>
              </a:rPr>
              <a:t>, i.e., rolling out the </a:t>
            </a:r>
            <a:r>
              <a:rPr lang="en-GB" sz="1600" dirty="0" err="1">
                <a:latin typeface="+mj-lt"/>
                <a:cs typeface="Arial" panose="020B0604020202020204" pitchFamily="34" charset="0"/>
              </a:rPr>
              <a:t>WFS</a:t>
            </a:r>
            <a:r>
              <a:rPr lang="en-GB" sz="1600" dirty="0">
                <a:latin typeface="+mj-lt"/>
                <a:cs typeface="Arial" panose="020B0604020202020204" pitchFamily="34" charset="0"/>
              </a:rPr>
              <a:t> to the rest 5 </a:t>
            </a:r>
            <a:r>
              <a:rPr lang="en-GB" sz="1600" dirty="0" err="1">
                <a:latin typeface="+mj-lt"/>
                <a:cs typeface="Arial" panose="020B0604020202020204" pitchFamily="34" charset="0"/>
              </a:rPr>
              <a:t>DNOs</a:t>
            </a:r>
            <a:r>
              <a:rPr lang="en-GB" sz="1600" dirty="0">
                <a:latin typeface="+mj-lt"/>
                <a:cs typeface="Arial" panose="020B0604020202020204" pitchFamily="34" charset="0"/>
              </a:rPr>
              <a:t> at a pace of 2 new </a:t>
            </a:r>
            <a:r>
              <a:rPr lang="en-GB" sz="1600" dirty="0" err="1">
                <a:latin typeface="+mj-lt"/>
                <a:cs typeface="Arial" panose="020B0604020202020204" pitchFamily="34" charset="0"/>
              </a:rPr>
              <a:t>DNOs</a:t>
            </a:r>
            <a:r>
              <a:rPr lang="en-GB" sz="1600" dirty="0">
                <a:latin typeface="+mj-lt"/>
                <a:cs typeface="Arial" panose="020B0604020202020204" pitchFamily="34" charset="0"/>
              </a:rPr>
              <a:t> each year.</a:t>
            </a:r>
          </a:p>
          <a:p>
            <a:pPr marL="0" indent="0">
              <a:spcBef>
                <a:spcPts val="600"/>
              </a:spcBef>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Assumptions on timeline</a:t>
            </a:r>
          </a:p>
          <a:p>
            <a:pPr marL="0" indent="0">
              <a:spcAft>
                <a:spcPts val="0"/>
              </a:spcAft>
              <a:buClr>
                <a:srgbClr val="000000"/>
              </a:buClr>
              <a:buSzPct val="100000"/>
              <a:buNone/>
            </a:pPr>
            <a:r>
              <a:rPr lang="en-GB" sz="1600" dirty="0">
                <a:latin typeface="+mj-lt"/>
                <a:cs typeface="Arial" panose="020B0604020202020204" pitchFamily="34" charset="0"/>
              </a:rPr>
              <a:t>The cost savings (i.e., the benefits) will continue to be generated as long as the </a:t>
            </a:r>
            <a:r>
              <a:rPr lang="en-GB" sz="1600" dirty="0" err="1">
                <a:latin typeface="+mj-lt"/>
                <a:cs typeface="Arial" panose="020B0604020202020204" pitchFamily="34" charset="0"/>
              </a:rPr>
              <a:t>WFS</a:t>
            </a:r>
            <a:r>
              <a:rPr lang="en-GB" sz="1600" dirty="0">
                <a:latin typeface="+mj-lt"/>
                <a:cs typeface="Arial" panose="020B0604020202020204" pitchFamily="34" charset="0"/>
              </a:rPr>
              <a:t> is operational. Nonetheless, in order to calculate the “benefits / costs ratio” and “NPV”, the timeline for the estimate is assumed to be 10 years, and a discount rate of 3.5% is applied where needed, to be in lined with the HM Treasury Green Book discount rate.</a:t>
            </a: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Bef>
                <a:spcPts val="600"/>
              </a:spcBef>
              <a:buClr>
                <a:srgbClr val="000000"/>
              </a:buClr>
              <a:buSzPct val="100000"/>
              <a:buNone/>
            </a:pPr>
            <a:r>
              <a:rPr lang="en-GB" sz="1600" b="1" dirty="0">
                <a:solidFill>
                  <a:srgbClr val="E61E28"/>
                </a:solidFill>
                <a:latin typeface="Arial" panose="020B0604020202020204" pitchFamily="34" charset="0"/>
                <a:cs typeface="Arial" panose="020B0604020202020204" pitchFamily="34" charset="0"/>
              </a:rPr>
              <a:t>Baseline financial metrics</a:t>
            </a:r>
          </a:p>
          <a:p>
            <a:pPr marL="0" indent="0">
              <a:spcAft>
                <a:spcPts val="0"/>
              </a:spcAft>
              <a:buClr>
                <a:srgbClr val="000000"/>
              </a:buClr>
              <a:buSzPct val="100000"/>
              <a:buNone/>
            </a:pPr>
            <a:r>
              <a:rPr lang="en-GB" sz="1600" dirty="0">
                <a:latin typeface="+mj-lt"/>
                <a:cs typeface="Arial" panose="020B0604020202020204" pitchFamily="34" charset="0"/>
              </a:rPr>
              <a:t>Using a 10-year assessment period, the benefit/cost ratio is </a:t>
            </a:r>
            <a:r>
              <a:rPr lang="en-GB" sz="1600" b="1" dirty="0" err="1">
                <a:latin typeface="+mj-lt"/>
                <a:cs typeface="Arial" panose="020B0604020202020204" pitchFamily="34" charset="0"/>
              </a:rPr>
              <a:t>1.76x</a:t>
            </a:r>
            <a:r>
              <a:rPr lang="en-GB" sz="1600" dirty="0">
                <a:latin typeface="+mj-lt"/>
                <a:cs typeface="Arial" panose="020B0604020202020204" pitchFamily="34" charset="0"/>
              </a:rPr>
              <a:t>.</a:t>
            </a:r>
          </a:p>
          <a:p>
            <a:pPr marL="0" indent="0">
              <a:spcAft>
                <a:spcPts val="0"/>
              </a:spcAft>
              <a:buClr>
                <a:srgbClr val="000000"/>
              </a:buClr>
              <a:buSzPct val="100000"/>
              <a:buNone/>
            </a:pPr>
            <a:r>
              <a:rPr lang="en-GB" sz="1600" dirty="0">
                <a:latin typeface="+mj-lt"/>
                <a:cs typeface="Arial" panose="020B0604020202020204" pitchFamily="34" charset="0"/>
              </a:rPr>
              <a:t>Using a 10-year assessment period and 3.5% discount rate, the NPV is </a:t>
            </a:r>
            <a:r>
              <a:rPr lang="en-GB" sz="1600" b="1" dirty="0">
                <a:latin typeface="+mj-lt"/>
                <a:cs typeface="Arial" panose="020B0604020202020204" pitchFamily="34" charset="0"/>
              </a:rPr>
              <a:t>c.£</a:t>
            </a:r>
            <a:r>
              <a:rPr lang="en-GB" sz="1600" b="1" dirty="0" err="1">
                <a:latin typeface="+mj-lt"/>
                <a:cs typeface="Arial" panose="020B0604020202020204" pitchFamily="34" charset="0"/>
              </a:rPr>
              <a:t>430k</a:t>
            </a:r>
            <a:r>
              <a:rPr lang="en-GB" sz="1600" dirty="0">
                <a:latin typeface="+mj-lt"/>
                <a:cs typeface="Arial" panose="020B0604020202020204" pitchFamily="34" charset="0"/>
              </a:rPr>
              <a:t>.</a:t>
            </a: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endParaRPr lang="en-GB" sz="1600" dirty="0">
              <a:latin typeface="+mj-lt"/>
              <a:cs typeface="Arial" panose="020B0604020202020204" pitchFamily="34" charset="0"/>
            </a:endParaRPr>
          </a:p>
          <a:p>
            <a:pPr marL="0" indent="0">
              <a:spcAft>
                <a:spcPts val="0"/>
              </a:spcAft>
              <a:buClr>
                <a:srgbClr val="000000"/>
              </a:buClr>
              <a:buSzPct val="100000"/>
              <a:buNone/>
            </a:pPr>
            <a:r>
              <a:rPr lang="en-GB" sz="1600" dirty="0">
                <a:latin typeface="+mj-lt"/>
                <a:cs typeface="Arial" panose="020B0604020202020204" pitchFamily="34" charset="0"/>
              </a:rPr>
              <a:t>With the baseline assumptions, the payback period is </a:t>
            </a:r>
            <a:r>
              <a:rPr lang="en-GB" sz="1600" b="1" dirty="0">
                <a:latin typeface="+mj-lt"/>
                <a:cs typeface="Arial" panose="020B0604020202020204" pitchFamily="34" charset="0"/>
              </a:rPr>
              <a:t>6 years </a:t>
            </a:r>
            <a:r>
              <a:rPr lang="en-GB" sz="1600" dirty="0">
                <a:latin typeface="+mj-lt"/>
                <a:cs typeface="Arial" panose="020B0604020202020204" pitchFamily="34" charset="0"/>
              </a:rPr>
              <a:t>in order to recover the initial investment, as seen below.</a:t>
            </a:r>
          </a:p>
          <a:p>
            <a:pPr marL="0" indent="0">
              <a:spcAft>
                <a:spcPts val="0"/>
              </a:spcAft>
              <a:buClr>
                <a:srgbClr val="000000"/>
              </a:buClr>
              <a:buSzPct val="100000"/>
              <a:buNone/>
            </a:pPr>
            <a:endParaRPr lang="en-GB" sz="1600" dirty="0">
              <a:latin typeface="+mj-lt"/>
              <a:cs typeface="Arial" panose="020B0604020202020204" pitchFamily="34" charset="0"/>
            </a:endParaRPr>
          </a:p>
        </p:txBody>
      </p:sp>
      <p:pic>
        <p:nvPicPr>
          <p:cNvPr id="4" name="Picture 3">
            <a:extLst>
              <a:ext uri="{FF2B5EF4-FFF2-40B4-BE49-F238E27FC236}">
                <a16:creationId xmlns:a16="http://schemas.microsoft.com/office/drawing/2014/main" id="{30F34185-60EB-4E65-8E31-3CDB7911452C}"/>
              </a:ext>
            </a:extLst>
          </p:cNvPr>
          <p:cNvPicPr>
            <a:picLocks noChangeAspect="1"/>
          </p:cNvPicPr>
          <p:nvPr/>
        </p:nvPicPr>
        <p:blipFill>
          <a:blip r:embed="rId5"/>
          <a:stretch>
            <a:fillRect/>
          </a:stretch>
        </p:blipFill>
        <p:spPr>
          <a:xfrm>
            <a:off x="6094811" y="3819525"/>
            <a:ext cx="6007097" cy="2705099"/>
          </a:xfrm>
          <a:prstGeom prst="rect">
            <a:avLst/>
          </a:prstGeom>
        </p:spPr>
      </p:pic>
    </p:spTree>
    <p:custDataLst>
      <p:custData r:id="rId1"/>
      <p:custData r:id="rId2"/>
    </p:custDataLst>
    <p:extLst>
      <p:ext uri="{BB962C8B-B14F-4D97-AF65-F5344CB8AC3E}">
        <p14:creationId xmlns:p14="http://schemas.microsoft.com/office/powerpoint/2010/main" val="3149593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D5D243-40CB-4444-9669-F609279EEC9F}"/>
              </a:ext>
            </a:extLst>
          </p:cNvPr>
          <p:cNvSpPr>
            <a:spLocks noGrp="1"/>
          </p:cNvSpPr>
          <p:nvPr>
            <p:ph type="title"/>
          </p:nvPr>
        </p:nvSpPr>
        <p:spPr/>
        <p:txBody>
          <a:bodyPr/>
          <a:lstStyle/>
          <a:p>
            <a:r>
              <a:rPr lang="en-GB" dirty="0"/>
              <a:t>Met Office</a:t>
            </a:r>
          </a:p>
        </p:txBody>
      </p:sp>
      <p:sp>
        <p:nvSpPr>
          <p:cNvPr id="6" name="Text Placeholder 5">
            <a:extLst>
              <a:ext uri="{FF2B5EF4-FFF2-40B4-BE49-F238E27FC236}">
                <a16:creationId xmlns:a16="http://schemas.microsoft.com/office/drawing/2014/main" id="{2164B2F3-36D5-4F19-9CDB-E28848EA6915}"/>
              </a:ext>
            </a:extLst>
          </p:cNvPr>
          <p:cNvSpPr>
            <a:spLocks noGrp="1"/>
          </p:cNvSpPr>
          <p:nvPr>
            <p:ph type="body" sz="quarter" idx="11"/>
          </p:nvPr>
        </p:nvSpPr>
        <p:spPr/>
        <p:txBody>
          <a:bodyPr/>
          <a:lstStyle/>
          <a:p>
            <a:r>
              <a:rPr lang="en-GB" dirty="0"/>
              <a:t>Review of existing ensemble numerical weather prediction products</a:t>
            </a:r>
          </a:p>
        </p:txBody>
      </p:sp>
      <p:pic>
        <p:nvPicPr>
          <p:cNvPr id="7" name="Picture 22" descr="met-office-logo - WWT Future of Phosphorus Removal in Wastewater 2022">
            <a:extLst>
              <a:ext uri="{FF2B5EF4-FFF2-40B4-BE49-F238E27FC236}">
                <a16:creationId xmlns:a16="http://schemas.microsoft.com/office/drawing/2014/main" id="{2F3A9FD7-ABC3-4E7B-892B-D545A9622B0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3030" b="18423"/>
          <a:stretch/>
        </p:blipFill>
        <p:spPr bwMode="auto">
          <a:xfrm>
            <a:off x="658810" y="3083879"/>
            <a:ext cx="1905000" cy="868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64792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C1E6D4B-47D8-49C0-9204-70D4C19F5D20}"/>
              </a:ext>
            </a:extLst>
          </p:cNvPr>
          <p:cNvSpPr>
            <a:spLocks noGrp="1"/>
          </p:cNvSpPr>
          <p:nvPr>
            <p:ph type="ctrTitle"/>
          </p:nvPr>
        </p:nvSpPr>
        <p:spPr>
          <a:xfrm>
            <a:off x="336000" y="904887"/>
            <a:ext cx="6189789" cy="1543595"/>
          </a:xfrm>
        </p:spPr>
        <p:txBody>
          <a:bodyPr>
            <a:normAutofit fontScale="90000"/>
          </a:bodyPr>
          <a:lstStyle/>
          <a:p>
            <a:r>
              <a:rPr lang="en-GB" sz="3200" b="1" dirty="0">
                <a:latin typeface="Arial" panose="020B0604020202020204" pitchFamily="34" charset="0"/>
                <a:ea typeface="Arial" panose="020B0604020202020204" pitchFamily="34" charset="0"/>
              </a:rPr>
              <a:t>Review of existing ensemble numerical weather prediction products</a:t>
            </a:r>
            <a:endParaRPr lang="en-GB" sz="3200" b="1" dirty="0"/>
          </a:p>
        </p:txBody>
      </p:sp>
      <p:sp>
        <p:nvSpPr>
          <p:cNvPr id="5" name="Subtitle 4">
            <a:extLst>
              <a:ext uri="{FF2B5EF4-FFF2-40B4-BE49-F238E27FC236}">
                <a16:creationId xmlns:a16="http://schemas.microsoft.com/office/drawing/2014/main" id="{3BA0585E-1C6C-4744-ADDD-352E68686D25}"/>
              </a:ext>
            </a:extLst>
          </p:cNvPr>
          <p:cNvSpPr>
            <a:spLocks noGrp="1"/>
          </p:cNvSpPr>
          <p:nvPr>
            <p:ph type="subTitle" idx="1"/>
          </p:nvPr>
        </p:nvSpPr>
        <p:spPr/>
        <p:txBody>
          <a:bodyPr/>
          <a:lstStyle/>
          <a:p>
            <a:r>
              <a:rPr lang="en-GB" dirty="0"/>
              <a:t>Megan Pearce</a:t>
            </a:r>
          </a:p>
          <a:p>
            <a:r>
              <a:rPr lang="en-GB" dirty="0"/>
              <a:t>Scientific Consultant</a:t>
            </a:r>
          </a:p>
          <a:p>
            <a:endParaRPr lang="en-GB" dirty="0"/>
          </a:p>
          <a:p>
            <a:r>
              <a:rPr lang="en-GB" dirty="0"/>
              <a:t>Dr Joe Osborne</a:t>
            </a:r>
          </a:p>
          <a:p>
            <a:r>
              <a:rPr lang="en-GB" dirty="0"/>
              <a:t>Industry Consultancy Manager</a:t>
            </a:r>
          </a:p>
        </p:txBody>
      </p:sp>
    </p:spTree>
    <p:extLst>
      <p:ext uri="{BB962C8B-B14F-4D97-AF65-F5344CB8AC3E}">
        <p14:creationId xmlns:p14="http://schemas.microsoft.com/office/powerpoint/2010/main" val="9978002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SP_AGENDA" val="TOC TOCShowsSubsections Dividers SlideNumber"/>
</p:tagLst>
</file>

<file path=ppt/theme/theme1.xml><?xml version="1.0" encoding="utf-8"?>
<a:theme xmlns:a="http://schemas.openxmlformats.org/drawingml/2006/main" name="Arup">
  <a:themeElements>
    <a:clrScheme name="Arup">
      <a:dk1>
        <a:srgbClr val="000000"/>
      </a:dk1>
      <a:lt1>
        <a:srgbClr val="FFFFFF"/>
      </a:lt1>
      <a:dk2>
        <a:srgbClr val="E61E28"/>
      </a:dk2>
      <a:lt2>
        <a:srgbClr val="FFFFFF"/>
      </a:lt2>
      <a:accent1>
        <a:srgbClr val="E61E28"/>
      </a:accent1>
      <a:accent2>
        <a:srgbClr val="7D4196"/>
      </a:accent2>
      <a:accent3>
        <a:srgbClr val="005AAA"/>
      </a:accent3>
      <a:accent4>
        <a:srgbClr val="32A4A0"/>
      </a:accent4>
      <a:accent5>
        <a:srgbClr val="C83C96"/>
      </a:accent5>
      <a:accent6>
        <a:srgbClr val="4BA046"/>
      </a:accent6>
      <a:hlink>
        <a:srgbClr val="606062"/>
      </a:hlink>
      <a:folHlink>
        <a:srgbClr val="C9C9CA"/>
      </a:folHlink>
    </a:clrScheme>
    <a:fontScheme name="Arup Fonts">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2800" dirty="0" err="1" smtClean="0"/>
        </a:defPPr>
      </a:lstStyle>
    </a:txDef>
  </a:objectDefaults>
  <a:extraClrSchemeLst/>
  <a:custClrLst>
    <a:custClr name="Chart 1">
      <a:srgbClr val="E61E28"/>
    </a:custClr>
    <a:custClr name="Chart 2">
      <a:srgbClr val="88438B"/>
    </a:custClr>
    <a:custClr name="Chart 3">
      <a:srgbClr val="054CA1"/>
    </a:custClr>
    <a:custClr name="Chart 4">
      <a:srgbClr val="4D9EA9"/>
    </a:custClr>
    <a:custClr name="Chart 5">
      <a:srgbClr val="D6488E"/>
    </a:custClr>
    <a:custClr name="Chart 6">
      <a:srgbClr val="428B35"/>
    </a:custClr>
    <a:custClr name="Chart 7">
      <a:srgbClr val="1E99D7"/>
    </a:custClr>
    <a:custClr name="Chart 8">
      <a:srgbClr val="91967D"/>
    </a:custClr>
    <a:custClr name="Chart 9">
      <a:srgbClr val="E66E23"/>
    </a:custClr>
    <a:custClr name="Chart 10">
      <a:srgbClr val="50697D"/>
    </a:custClr>
  </a:custClr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UofG colours">
      <a:dk1>
        <a:srgbClr val="003865"/>
      </a:dk1>
      <a:lt1>
        <a:srgbClr val="FFFFFE"/>
      </a:lt1>
      <a:dk2>
        <a:srgbClr val="000000"/>
      </a:dk2>
      <a:lt2>
        <a:srgbClr val="7D2238"/>
      </a:lt2>
      <a:accent1>
        <a:srgbClr val="0075B0"/>
      </a:accent1>
      <a:accent2>
        <a:srgbClr val="5B4D93"/>
      </a:accent2>
      <a:accent3>
        <a:srgbClr val="CF1C20"/>
      </a:accent3>
      <a:accent4>
        <a:srgbClr val="00833C"/>
      </a:accent4>
      <a:accent5>
        <a:srgbClr val="BE4D00"/>
      </a:accent5>
      <a:accent6>
        <a:srgbClr val="951271"/>
      </a:accent6>
      <a:hlink>
        <a:srgbClr val="584B3D"/>
      </a:hlink>
      <a:folHlink>
        <a:srgbClr val="0068A9"/>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A61AF5F2-503D-2641-86A1-09AD8919EA9C}" vid="{A816E7D6-9491-074F-A4D5-6596497DAC18}"/>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panose="020B0604020202020204"/>
        <a:ea typeface=""/>
        <a:cs typeface=""/>
        <a:font script="Jpan" typeface="Arial"/>
        <a:font script="Hang" typeface="Arial"/>
        <a:font script="Hans" typeface="Arial"/>
        <a:font script="Hant" typeface="Arial"/>
        <a:font script="Arab" typeface="Times New Roman"/>
        <a:font script="Hebr" typeface="Times New Roman"/>
        <a:font script="Thai" typeface="Arial"/>
        <a:font script="Ethi" typeface="Arial"/>
        <a:font script="Beng" typeface="Arial"/>
        <a:font script="Gujr" typeface="Arial"/>
        <a:font script="Khmr" typeface="Arial"/>
        <a:font script="Knda" typeface="Arial"/>
        <a:font script="Guru" typeface="Arial"/>
        <a:font script="Cans" typeface="Arial"/>
        <a:font script="Cher" typeface="Arial"/>
        <a:font script="Yiii" typeface="Arial"/>
        <a:font script="Tibt" typeface="Arial"/>
        <a:font script="Thaa" typeface="Arial"/>
        <a:font script="Deva" typeface="Arial"/>
        <a:font script="Telu" typeface="Arial"/>
        <a:font script="Taml" typeface="Arial"/>
        <a:font script="Syrc" typeface="Arial"/>
        <a:font script="Orya" typeface="Arial"/>
        <a:font script="Mlym" typeface="Arial"/>
        <a:font script="Laoo" typeface="Arial"/>
        <a:font script="Sinh" typeface="Arial"/>
        <a:font script="Mong" typeface="Arial"/>
        <a:font script="Viet" typeface="Times New Roman"/>
        <a:font script="Uigh" typeface="Arial"/>
        <a:font script="Geor" typeface="Arial"/>
        <a:font script="Armn" typeface="Arial"/>
        <a:font script="Bugi" typeface="Arial"/>
        <a:font script="Bopo" typeface="Arial"/>
        <a:font script="Java" typeface="Arial"/>
        <a:font script="Lisu" typeface="Arial"/>
        <a:font script="Mymr" typeface="Arial"/>
        <a:font script="Nkoo" typeface="Arial"/>
        <a:font script="Olck" typeface="Arial"/>
        <a:font script="Osma" typeface="Arial"/>
        <a:font script="Phag" typeface="Arial"/>
        <a:font script="Syrn" typeface="Arial"/>
        <a:font script="Syrj" typeface="Arial"/>
        <a:font script="Syre" typeface="Arial"/>
        <a:font script="Sora" typeface="Arial"/>
        <a:font script="Tale" typeface="Arial"/>
        <a:font script="Talu" typeface="Arial"/>
        <a:font script="Tfng" typeface="Arial"/>
      </a:majorFont>
      <a:minorFont>
        <a:latin typeface="Arial" panose="020B0604020202020204"/>
        <a:ea typeface=""/>
        <a:cs typeface=""/>
        <a:font script="Jpan" typeface="Arial"/>
        <a:font script="Hang" typeface="Arial"/>
        <a:font script="Hans" typeface="Arial"/>
        <a:font script="Hant" typeface="Arial"/>
        <a:font script="Arab" typeface="Arial"/>
        <a:font script="Hebr" typeface="Arial"/>
        <a:font script="Thai" typeface="Arial"/>
        <a:font script="Ethi" typeface="Arial"/>
        <a:font script="Beng" typeface="Arial"/>
        <a:font script="Gujr" typeface="Arial"/>
        <a:font script="Khmr" typeface="Arial"/>
        <a:font script="Knda" typeface="Arial"/>
        <a:font script="Guru" typeface="Arial"/>
        <a:font script="Cans" typeface="Arial"/>
        <a:font script="Cher" typeface="Arial"/>
        <a:font script="Yiii" typeface="Arial"/>
        <a:font script="Tibt" typeface="Arial"/>
        <a:font script="Thaa" typeface="Arial"/>
        <a:font script="Deva" typeface="Arial"/>
        <a:font script="Telu" typeface="Arial"/>
        <a:font script="Taml" typeface="Arial"/>
        <a:font script="Syrc" typeface="Arial"/>
        <a:font script="Orya" typeface="Arial"/>
        <a:font script="Mlym" typeface="Arial"/>
        <a:font script="Laoo" typeface="Arial"/>
        <a:font script="Sinh" typeface="Arial"/>
        <a:font script="Mong" typeface="Arial"/>
        <a:font script="Viet" typeface="Arial"/>
        <a:font script="Uigh" typeface="Arial"/>
        <a:font script="Geor" typeface="Arial"/>
        <a:font script="Armn" typeface="Arial"/>
        <a:font script="Bugi" typeface="Arial"/>
        <a:font script="Bopo" typeface="Arial"/>
        <a:font script="Java" typeface="Arial"/>
        <a:font script="Lisu" typeface="Arial"/>
        <a:font script="Mymr" typeface="Arial"/>
        <a:font script="Nkoo" typeface="Arial"/>
        <a:font script="Olck" typeface="Arial"/>
        <a:font script="Osma" typeface="Arial"/>
        <a:font script="Phag" typeface="Arial"/>
        <a:font script="Syrn" typeface="Arial"/>
        <a:font script="Syrj" typeface="Arial"/>
        <a:font script="Syre" typeface="Arial"/>
        <a:font script="Sora" typeface="Arial"/>
        <a:font script="Tale" typeface="Arial"/>
        <a:font script="Talu" typeface="Arial"/>
        <a:font script="Tfng"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art 1">
      <a:srgbClr val="E61E28"/>
    </a:custClr>
    <a:custClr name="Chart 2">
      <a:srgbClr val="88438B"/>
    </a:custClr>
    <a:custClr name="Chart 3">
      <a:srgbClr val="054CA1"/>
    </a:custClr>
    <a:custClr name="Chart 4">
      <a:srgbClr val="4D9EA9"/>
    </a:custClr>
    <a:custClr name="Chart 5">
      <a:srgbClr val="D6488E"/>
    </a:custClr>
    <a:custClr name="Chart 6">
      <a:srgbClr val="428B35"/>
    </a:custClr>
    <a:custClr name="Chart 7">
      <a:srgbClr val="1E99D7"/>
    </a:custClr>
    <a:custClr name="Chart 8">
      <a:srgbClr val="91967D"/>
    </a:custClr>
    <a:custClr name="Chart 9">
      <a:srgbClr val="E66E23"/>
    </a:custClr>
    <a:custClr name="Chart 10">
      <a:srgbClr val="50697D"/>
    </a:custClr>
  </a:custClr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Arup PPT template">
      <a:dk1>
        <a:srgbClr val="2C2C2D"/>
      </a:dk1>
      <a:lt1>
        <a:srgbClr val="FFFFFF"/>
      </a:lt1>
      <a:dk2>
        <a:srgbClr val="E61E28"/>
      </a:dk2>
      <a:lt2>
        <a:srgbClr val="FFFFFF"/>
      </a:lt2>
      <a:accent1>
        <a:srgbClr val="E61E28"/>
      </a:accent1>
      <a:accent2>
        <a:srgbClr val="88438B"/>
      </a:accent2>
      <a:accent3>
        <a:srgbClr val="054CA1"/>
      </a:accent3>
      <a:accent4>
        <a:srgbClr val="4D9EA9"/>
      </a:accent4>
      <a:accent5>
        <a:srgbClr val="D6488E"/>
      </a:accent5>
      <a:accent6>
        <a:srgbClr val="428B35"/>
      </a:accent6>
      <a:hlink>
        <a:srgbClr val="606062"/>
      </a:hlink>
      <a:folHlink>
        <a:srgbClr val="C9C9CA"/>
      </a:folHlink>
    </a:clrScheme>
    <a:fontScheme name="Custom 8">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Chart 1">
      <a:srgbClr val="E61E28"/>
    </a:custClr>
    <a:custClr name="Chart 2">
      <a:srgbClr val="88438B"/>
    </a:custClr>
    <a:custClr name="Chart 3">
      <a:srgbClr val="054CA1"/>
    </a:custClr>
    <a:custClr name="Chart 4">
      <a:srgbClr val="4D9EA9"/>
    </a:custClr>
    <a:custClr name="Chart 5">
      <a:srgbClr val="D6488E"/>
    </a:custClr>
    <a:custClr name="Chart 6">
      <a:srgbClr val="428B35"/>
    </a:custClr>
    <a:custClr name="Chart 7">
      <a:srgbClr val="1E99D7"/>
    </a:custClr>
    <a:custClr name="Chart 8">
      <a:srgbClr val="91967D"/>
    </a:custClr>
    <a:custClr name="Chart 9">
      <a:srgbClr val="E66E23"/>
    </a:custClr>
    <a:custClr name="Chart 10">
      <a:srgbClr val="50697D"/>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TemplateConfiguration><![CDATA[{"slideVersion":1,"isValidatorEnabled":false,"isLocked":false,"elementsMetadata":[],"slideId":"637685025889656620","enableDocumentContentUpdater":false,"version":"2.0"}]]></TemplafySlideTemplateConfiguration>
</file>

<file path=customXml/item10.xml><?xml version="1.0" encoding="utf-8"?>
<TemplafyTemplateConfiguration><![CDATA[{"elementsMetadata":[],"transformationConfigurations":[{"propertyName":"PPStyles","propertyValue":"","disableUpdates":false,"type":"customDocumentProperty"},{"colorTheme":"{{DataSources.ColorThemes[\"Arup\"].ColorTheme}}","originalColorThemeXml":"<a:clrScheme name=\"Arup\" xmlns:a=\"http://schemas.openxmlformats.org/drawingml/2006/main\"><a:dk1><a:srgbClr val=\"000000\" /></a:dk1><a:lt1><a:srgbClr val=\"FFFFFF\" /></a:lt1><a:dk2><a:srgbClr val=\"E61E28\" /></a:dk2><a:lt2><a:srgbClr val=\"FFFFFF\" /></a:lt2><a:accent1><a:srgbClr val=\"E61E28\" /></a:accent1><a:accent2><a:srgbClr val=\"88438B\" /></a:accent2><a:accent3><a:srgbClr val=\"054CA1\" /></a:accent3><a:accent4><a:srgbClr val=\"4D9EA9\" /></a:accent4><a:accent5><a:srgbClr val=\"D6488E\" /></a:accent5><a:accent6><a:srgbClr val=\"428B35\" /></a:accent6><a:hlink><a:srgbClr val=\"606062\" /></a:hlink><a:folHlink><a:srgbClr val=\"C9C9CA\" /></a:folHlink></a:clrScheme>","disableUpdates":false,"type":"colorTheme"}],"templateName":"Arup Template 2021","templateDescription":"This is the standard Arup template to be used as the default PowerPoint presentation.","enableDocumentContentUpdater":false,"version":"2.0"}]]></TemplafyTemplateConfiguration>
</file>

<file path=customXml/item11.xml><?xml version="1.0" encoding="utf-8"?>
<TemplafySlideFormConfiguration><![CDATA[{"formFields":[],"formDataEntries":[]}]]></TemplafySlideFormConfiguration>
</file>

<file path=customXml/item12.xml><?xml version="1.0" encoding="utf-8"?>
<TemplafySlideFormConfiguration><![CDATA[{"formFields":[],"formDataEntries":[]}]]></TemplafySlideFormConfiguration>
</file>

<file path=customXml/item13.xml><?xml version="1.0" encoding="utf-8"?>
<TemplafySlideFormConfiguration><![CDATA[{"formFields":[],"formDataEntries":[]}]]></TemplafySlideFormConfiguration>
</file>

<file path=customXml/item14.xml><?xml version="1.0" encoding="utf-8"?>
<TemplafySlideTemplateConfiguration><![CDATA[{"slideVersion":1,"isValidatorEnabled":false,"isLocked":false,"elementsMetadata":[],"slideId":"637685025889828699","enableDocumentContentUpdater":false,"version":"2.0"}]]></TemplafySlideTemplateConfiguration>
</file>

<file path=customXml/item15.xml><?xml version="1.0" encoding="utf-8"?>
<TemplafySlideTemplateConfiguration><![CDATA[{"slideVersion":1,"isValidatorEnabled":false,"isLocked":false,"elementsMetadata":[],"slideId":"637685025889793787","enableDocumentContentUpdater":false,"version":"2.0"}]]></TemplafySlideTemplateConfiguration>
</file>

<file path=customXml/item16.xml><?xml version="1.0" encoding="utf-8"?>
<?mso-contentType ?>
<FormTemplates xmlns="http://schemas.microsoft.com/sharepoint/v3/contenttype/forms">
  <Display>DocumentLibraryForm</Display>
  <Edit>DocumentLibraryForm</Edit>
  <New>DocumentLibraryForm</New>
</FormTemplates>
</file>

<file path=customXml/item17.xml><?xml version="1.0" encoding="utf-8"?>
<ct:contentTypeSchema xmlns:ct="http://schemas.microsoft.com/office/2006/metadata/contentType" xmlns:ma="http://schemas.microsoft.com/office/2006/metadata/properties/metaAttributes" ct:_="" ma:_="" ma:contentTypeName="Document" ma:contentTypeID="0x0101005549E9507F8DB44B9F8D606C317686E4" ma:contentTypeVersion="15" ma:contentTypeDescription="Create a new document." ma:contentTypeScope="" ma:versionID="35fb1198e96605c1b92273e078c68a3e">
  <xsd:schema xmlns:xsd="http://www.w3.org/2001/XMLSchema" xmlns:xs="http://www.w3.org/2001/XMLSchema" xmlns:p="http://schemas.microsoft.com/office/2006/metadata/properties" xmlns:ns2="d067bb94-a7ae-4b8b-904e-6e490cc7f564" xmlns:ns3="5efdcb9a-3ec1-4171-9bc0-239847e1c0bd" targetNamespace="http://schemas.microsoft.com/office/2006/metadata/properties" ma:root="true" ma:fieldsID="1db9b0fb901bac4b92382e6d651a5669" ns2:_="" ns3:_="">
    <xsd:import namespace="d067bb94-a7ae-4b8b-904e-6e490cc7f564"/>
    <xsd:import namespace="5efdcb9a-3ec1-4171-9bc0-239847e1c0b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067bb94-a7ae-4b8b-904e-6e490cc7f5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84e374b-9a04-4d73-a251-4ce1ae2c835e"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efdcb9a-3ec1-4171-9bc0-239847e1c0bd"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54ed6418-93ba-4bdc-b4ae-586b8f6e35b9}" ma:internalName="TaxCatchAll" ma:showField="CatchAllData" ma:web="5efdcb9a-3ec1-4171-9bc0-239847e1c0b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8.xml><?xml version="1.0" encoding="utf-8"?>
<TemplafySlideFormConfiguration><![CDATA[{"formFields":[],"formDataEntries":[]}]]></TemplafySlideFormConfiguration>
</file>

<file path=customXml/item19.xml><?xml version="1.0" encoding="utf-8"?>
<TemplafySlideTemplateConfiguration><![CDATA[{"slideVersion":1,"isValidatorEnabled":false,"isLocked":false,"elementsMetadata":[],"slideId":"637685025889762301","enableDocumentContentUpdater":false,"version":"2.0"}]]></TemplafySlideTemplateConfiguration>
</file>

<file path=customXml/item2.xml><?xml version="1.0" encoding="utf-8"?>
<TemplafySlideFormConfiguration><![CDATA[{"formFields":[],"formDataEntries":[]}]]></TemplafySlideFormConfiguration>
</file>

<file path=customXml/item20.xml><?xml version="1.0" encoding="utf-8"?>
<TemplafySlideFormConfiguration><![CDATA[{"formFields":[],"formDataEntries":[]}]]></TemplafySlideFormConfiguration>
</file>

<file path=customXml/item21.xml><?xml version="1.0" encoding="utf-8"?>
<TemplafySlideTemplateConfiguration><![CDATA[{"slideVersion":1,"isValidatorEnabled":false,"isLocked":false,"elementsMetadata":[],"slideId":"637685025889797998","enableDocumentContentUpdater":false,"version":"2.0"}]]></TemplafySlideTemplateConfiguration>
</file>

<file path=customXml/item22.xml><?xml version="1.0" encoding="utf-8"?>
<TemplafySlideTemplateConfiguration><![CDATA[{"slideVersion":1,"isValidatorEnabled":false,"isLocked":false,"elementsMetadata":[],"slideId":"637685025889797998","enableDocumentContentUpdater":false,"version":"2.0"}]]></TemplafySlideTemplateConfiguration>
</file>

<file path=customXml/item23.xml><?xml version="1.0" encoding="utf-8"?>
<TemplafySlideFormConfiguration><![CDATA[{"formFields":[],"formDataEntries":[]}]]></TemplafySlideFormConfiguration>
</file>

<file path=customXml/item24.xml><?xml version="1.0" encoding="utf-8"?>
<TemplafySlideFormConfiguration><![CDATA[{"formFields":[],"formDataEntries":[]}]]></TemplafySlideFormConfiguration>
</file>

<file path=customXml/item25.xml><?xml version="1.0" encoding="utf-8"?>
<TemplafySlideTemplateConfiguration><![CDATA[{"slideVersion":1,"isValidatorEnabled":false,"isLocked":false,"elementsMetadata":[],"slideId":"637685025889797998","enableDocumentContentUpdater":false,"version":"2.0"}]]></TemplafySlideTemplateConfiguration>
</file>

<file path=customXml/item26.xml><?xml version="1.0" encoding="utf-8"?>
<TemplafySlideTemplateConfiguration><![CDATA[{"slideVersion":1,"isValidatorEnabled":false,"isLocked":false,"elementsMetadata":[],"slideId":"637685025889797998","enableDocumentContentUpdater":false,"version":"2.0"}]]></TemplafySlideTemplateConfiguration>
</file>

<file path=customXml/item27.xml><?xml version="1.0" encoding="utf-8"?>
<TemplafySlideFormConfiguration><![CDATA[{"formFields":[],"formDataEntries":[]}]]></TemplafySlideFormConfiguration>
</file>

<file path=customXml/item28.xml><?xml version="1.0" encoding="utf-8"?>
<TemplafySlideTemplateConfiguration><![CDATA[{"slideVersion":1,"isValidatorEnabled":false,"isLocked":false,"elementsMetadata":[],"slideId":"637685025889797998","enableDocumentContentUpdater":false,"version":"2.0"}]]></TemplafySlideTemplateConfiguration>
</file>

<file path=customXml/item29.xml><?xml version="1.0" encoding="utf-8"?>
<TemplafySlideFormConfiguration><![CDATA[{"formFields":[],"formDataEntries":[]}]]></TemplafySlideFormConfiguration>
</file>

<file path=customXml/item3.xml><?xml version="1.0" encoding="utf-8"?>
<TemplafySlideFormConfiguration><![CDATA[{"formFields":[],"formDataEntries":[]}]]></TemplafySlideFormConfiguration>
</file>

<file path=customXml/item30.xml><?xml version="1.0" encoding="utf-8"?>
<TemplafySlideTemplateConfiguration><![CDATA[{"slideVersion":1,"isValidatorEnabled":false,"isLocked":false,"elementsMetadata":[],"slideId":"637685025889793787","enableDocumentContentUpdater":false,"version":"2.0"}]]></TemplafySlideTemplateConfiguration>
</file>

<file path=customXml/item31.xml><?xml version="1.0" encoding="utf-8"?>
<TemplafySlideFormConfiguration><![CDATA[{"formFields":[],"formDataEntries":[]}]]></TemplafySlideFormConfiguration>
</file>

<file path=customXml/item32.xml><?xml version="1.0" encoding="utf-8"?>
<TemplafySlideTemplateConfiguration><![CDATA[{"slideVersion":1,"isValidatorEnabled":false,"isLocked":false,"elementsMetadata":[],"slideId":"637685025889887977","enableDocumentContentUpdater":false,"version":"2.0"}]]></TemplafySlideTemplateConfiguration>
</file>

<file path=customXml/item33.xml><?xml version="1.0" encoding="utf-8"?>
<TemplafySlideFormConfiguration><![CDATA[{"formFields":[],"formDataEntries":[]}]]></TemplafySlideFormConfiguration>
</file>

<file path=customXml/item34.xml><?xml version="1.0" encoding="utf-8"?>
<p:properties xmlns:p="http://schemas.microsoft.com/office/2006/metadata/properties" xmlns:xsi="http://www.w3.org/2001/XMLSchema-instance" xmlns:pc="http://schemas.microsoft.com/office/infopath/2007/PartnerControls">
  <documentManagement>
    <lcf76f155ced4ddcb4097134ff3c332f xmlns="d067bb94-a7ae-4b8b-904e-6e490cc7f564">
      <Terms xmlns="http://schemas.microsoft.com/office/infopath/2007/PartnerControls"/>
    </lcf76f155ced4ddcb4097134ff3c332f>
    <TaxCatchAll xmlns="5efdcb9a-3ec1-4171-9bc0-239847e1c0bd" xsi:nil="true"/>
  </documentManagement>
</p:properties>
</file>

<file path=customXml/item4.xml><?xml version="1.0" encoding="utf-8"?>
<TemplafySlideTemplateConfiguration><![CDATA[{"slideVersion":1,"isValidatorEnabled":false,"isLocked":false,"elementsMetadata":[],"slideId":"637685025889726582","enableDocumentContentUpdater":false,"version":"2.0"}]]></TemplafySlideTemplateConfiguration>
</file>

<file path=customXml/item5.xml><?xml version="1.0" encoding="utf-8"?>
<TemplafySlideTemplateConfiguration><![CDATA[{"slideVersion":1,"isValidatorEnabled":false,"isLocked":false,"elementsMetadata":[],"slideId":"637595972118096191","enableDocumentContentUpdater":false,"version":"2.0"}]]></TemplafySlideTemplateConfiguration>
</file>

<file path=customXml/item6.xml><?xml version="1.0" encoding="utf-8"?>
<TemplafyFormConfiguration><![CDATA[{"formFields":[],"formDataEntries":[]}]]></TemplafyFormConfiguration>
</file>

<file path=customXml/item7.xml><?xml version="1.0" encoding="utf-8"?>
<PpStyles><![CDATA[{"Styles":[{"Base64Png":"data:image/png;base64,iVBORw0KGgoAAAANSUhEUgAAAK0AAAAbCAYAAAAOPA8rAAAAAXNSR0IArs4c6QAAAARnQU1BAACxjwv8YQUAAAAJcEhZcwAAFiUAABYlAUlSJPAAAAVTSURBVHhe7ZtBUuswDIa5IPfgEByBE3AB9uxZs2XLkiU7btCXX1iav65kK3Gaprx+M5rWiRLLsiwrKdzduHHjP+fn5+fw8vJymL5CXDI6N64PndBZ8vT0dHh+fj68v78fEBjTsc34+vqSvqevLEdkdK4F+Bj+nr6aoP329jZ7TOqXh4cHu9f9/b0c+/j4mH2/i/L9/X14fHy0gUA+Pz8POI7zDAYOR7I+stlWwYsJY6cXOSKjs3fge2cMR4KAywabBj4+Mbe/R3/70QWOOd06CQ1RjGXpgsHDcdNX+fSC/BxkbF0ynqVQX6sAP6pfM9ILXE0wJXBdNHBLv1eFGF4kRQlUkY0HbP1KyyejMwx2nuljtT40wyLI6oBEotCsyRIljFJGNHUAz2N5DrgazHBpJWHHLKm1FmJ9SssnozMMbePDlCCVEuz3iM/r66v2KVIy5QlV2ddD9K4t284ZoMFbcZnALbA+peWT0RlCg6zIMAi+7MLXLR3SCDTTKfPUwnSldSWMGD1y7RIy/WV0FuPUnsPMWfR4KJ4+ev3b+dZi4MRTsvPVYIZLK8mWDz1Epr+MziIQMFXArt5HEuk7yrScjSFRXUt1uf9gh4jXOgifG9aBPcxwaSXh+iqorew8iUdWD6ylI2CiYDsHIh54vNqyDgRPWk/qKyP9BX4/ycYYH7/yUnTcrt1VYWyyk5TMNqWoajrXIaDWwzGPsoC7ehOr6GCXgO8hZYLlGC9EJJbGk7fpSWtD+InfzY6F+qENUo4JugjdwHcm5Eh2kHHZni61MxKvSli/RUZvFR1kmKiO5Iwabb8TpiOtDdEtPVMH08/ZJsiqejyMPS0JIsl0fmbMFs06NTiOAfI2iu/JBWfXSCsmozeso+87oyzFmQwSjJF1NkXjKZqrGme3E+m9Xju5wJFL4tnTFEx84lWKwte2yOgN6VS1XgvTC0o4Oy+tjdAAjGrZiGrcJn8i00orAAOH0zRTQeC8Rt2nmL60YjJ6QzredpmUmta5s9EqayIwP1q/c+mj4j6ElWgOJbnFnhO2JwUCmEuF1gPBhOlJKyajN6RTsqZ7biZr3ScNAg4+TyQJA/OCa3i34NdcKu5uUjnLxFXeHrYpTb3lNJzJei0yeqM6rXNzWOs+KTTxdZLDEVpKIGjrUo7/6EnFjUV0rKUCPneQYRUzXFozqEsFOXiK6UgrJqM3qmPnyqJbit1HWmdEg29OwPIPP1GcIcnUgTunj0vDhs9CMwCkOMDDdKQVk9Eb1bFzvafnDnYfaZ2JJQELuHZvlRPlnMlOdv4UbPgsOGiLePTOKxm9IR1+KM480OiPEKXJ2H2kdQaWBiyoMmiT5BzujsUG84AbQWA60orJ6A3p1G8PetkW47tE0I4EbGGufXP1L85ig7mm5Z8ImRmrPqM3pFN+bjaBba3tE+eDwOb7rAoWFvqNfhpnENTeoirHRJLv00X3z5cHmg0gJTBdOLC9zAGnsg6k4WjWi2jq8ISqIKNyn7ATO0djXHz9amjAthYSwHnd5bxFxXNT9EK4rvXmZ3eUiWJJwe/6ek6udTmDwKEIDnYcBMcGtuWmDvoqwdiVaBI58DVo8Om+qE/iLaaMRAtcS6He/GjCKPr7BgOpHQXH41WQ5wgcx/lSu4pgwC2HKNGEUMACO47XZ/UrKc0sKl4GyegA9Mnj8KSVdep+IJkM6ZGxJZLeItE/boJtsJnnFclD5yUq7faEGLpEMEg4Cg6YO0G69U1fZZKcgGr9W7pcF4jinVNxwSLkBQW7YENmbLBfx4NFFmW8HnqPJZLZzjEWjKlOHGgjWI/tvrv7B0hjottNBcgrAAAAAElFTkSuQmCC","Name":"Bullet 28","Paragraph":{"Font":{"Name":"Times New Roman","NameFarEast":"+mn-ea","NameComplexScript":"+mn-cs","Size":28.0,"Bold":false,"Italic":false,"Underline":false,"Color":"Black","SmallCaps":false,"AllCaps":false},"Alignment":0,"IndentBefore":28.3464565,"FirstLineIndent":-28.3464565,"ParagraphSpacing":{"Before":0.0,"After":9.0,"LineSpacing":1.0,"MeasureInLines":true}},"List":{"Visible":true,"BulletType":1,"StartValue":1,"IndentLevel":1,"Character":8226,"CharacterFont":"Arial","BulletStyle":0,"BulletSize":1.0,"BulletColor":"Black"}},{"Base64Png":"data:image/png;base64,iVBORw0KGgoAAAANSUhEUgAAAPMAAAAbCAYAAACp4bnQAAAAAXNSR0IArs4c6QAAAARnQU1BAACxjwv8YQUAAAAJcEhZcwAAFiUAABYlAUlSJPAAAAb4SURBVHhe7Zo/UvQ8DMa5IPfgEByBE3ABenpqWlpKSjpuwJtHn6V51kiOHDvZ3fn2N6NZnCj+I0uynXB348aNGzcKPz8/vy8vL7/Ln5AbFRn73Gz4P0Qn/fHxUSde5Onp6ff19fX38/NTnOHr60vv7QbaeH5+tj4U2Yu6nZTALujj+/v7L2y3XDuMjH0OtuHuwM6w+fKnCcpvb2/d41LbPDw8WF339/dy7ePjo7u+iwLBuvzI4HgwcFKUedAku4GE4rS5K9/f338SGRIYruM+A2eAc7E+EuFRQQ0nXrNPRucagP0D/zNBIGaDUBMCfnWBAmhHkx/m9egEPQXdghXHDNGAJ9mVYszD2gNb2oRDwJmWP+XXC/49yPT1SBtSW9OALdW2GVkLaE2+JaBdNKBLu9cDVpjlR4SzVASdvVZ1J3F0e6C7zRLAIgc7gbUrJZ+MzjDYqSw/U9vQFRnBVwcq/FVXWZYomZbteFMH8FwWf78OqjNVCsqUR9DdvwlsapOdZcs5biPWppR8MjrD0FZ4CiV45Tjz3xWfesdYfPoP1RFqDdG7ttW5Z4ACGe8Iuvs3gU1t8pa2OPYRWJtS8snoDKGBV2QKCMpsUuRFqRGAplPmqoXpSulKsE5nDUdb8yOw/knpGEbaHHl2C5n2Mjqbcc61U+hJiHxcLOJh91u+zkl57T3SRVG/Jcy+EVw4apDcv6PY1OaRL5uITHsZnU0giKpAnt5GB9J+tDJXR8rw3Exn/554OD98zlMZOPT/qWsRj6we+KMDA/P5p/7EMAGrW0pJ+OwWnNvsPolHVg/M0hFgW/SdAxT29c6tdXB40nprvAPSZmD7P6s3xuj5jY794L7PwcmscubbEiDV2Sl83kkiESc6LQea+OaR601Rjzuy3d72CVjVwa4CCRJSnF6ucYKCTzTeApuelA6G30AXG7s4n1d1jIL6V5QQLh7nzGOC7KST2wHX0SKjZzroC4ysDgVnq4M7e+5fgetcpXaQRFJh/RYZvSk6mP/ojMo2Ln7iYTpSOhjdGmfO2dXnVRH4ll6f5EPnA4FRthWudK56/GyLjJ7pRJ8o6skpZ9cRrK4okeE6Jp2TIP5OOoI9I6WYjN6wjs57tKLxqgcJxsg6h6PvfrILj7NDEln7DHZVYJDRKo3rycHycy0yehmdkxd5vG3aiNWVFQRERxLhZ1tk9IZ0ivO79ypML3jDa/eldCAamL1b42rsJle/Mtd4ZwuVC9xGnryBLCvNCFaXlALgDHAk3tHwMaCB6UspJqM3pONtOZNS07q3K1hkMttrBnOk7wjqoxpkgg9dFt6ZVGUloFm3RUYvo+Nl2RG660H7vKOJtqwF05NSTEZvSKessu69TmbV0wX8E3ZPJFBDd5+8w+DFQCXYgVw3cFTexqqUAPJgvRYZvYyO0qPbYlM9dUJpOBjrtcjojeq07vUwq540ZTvc9S1Yt+QI5vpYhC8QnJAhdUCf3ByUs1JvyRpnFNZrkdHL6Cg9ui0211NvueXiX0xHSjEZvVEdu9dIzhmsHintjAZlTyCX4BWJzsVIwHVA97Rxbro6Wm3LomfX7isZvYyOInq95yeHnjZP0NUCUpzCw3SkFJPRG9Wxe4Nvcq0eKe3IlkAGvBi1tuXlnsk1bbe7/jmk6LJ4rN1XMnoZHUX0Gitilp42T+BgLuKxdl/J6A3p8PEpkwSxugXObfVIaSe2BjKoVtwmyXm8OHq/IQMZYGPy1QBr9Wb0Mjon59UJ2yKrS0odsBNckH1CnfrotLY6Y3znCuaRQC709rFX/+y0toMRMsAoCXRkwIxeRsc+pU3YYoNUmx58Zo6+d5/BPqFOvdNC31pbUNwPAp7rmQ58DW1ndpEIdi/h8BEx+T8BontV22xIdnXW7AiJDMIO7WVRPMc6kIZxWS9EA6TnyNAg1WYN26b0x+UM9mnqsJOrYAXmNtFPJMrGuPj5qWggt5IMwH3dGXkJh+en6IXwudmbo0vFOr0W0BigBk1rgPzNDvocYDAinIKNBcG1te1b1Gbp9xSjFwdmSVGPueV4e9lHSj5NHZ7XNYlszAlBAwm/JSltxks0GYmSn/rK2hxpMs0ucpeCdFoFg4RD8UBhGEwi7kEyQRNNAjkqsOt4aeV9GkFf2NGgp8+jXyjj/owVGfXW/YZDol+ec+A67mNMS1EETtByEmWGfcrqYlLKJ2R0ANrkcXjSmve6HQjmJWMLj0x/IllLIHokQ//Qb55b+JHOzYR/Cz4cMzicBYOD49SGhIEiR4jQ7dHyp9TnPC+ZL8qiDBxJA3cpisDougoMYnX2Cvqgtul13EH7yHOBKN49FRfYkxMN+oU+ZMaG/ut4MFeZeY3gee6VzGKD8WBcdVJFGUF82ve7u3+EAGTgkfE9JQAAAABJRU5ErkJggg==","Name":"Sub Bullet 28","Paragraph":{"Font":{"Name":"Times New Roman","NameFarEast":"+mn-ea","NameComplexScript":"+mn-cs","Size":28.0,"Bold":false,"Italic":false,"Underline":false,"Color":"Black","SmallCaps":false,"AllCaps":false},"Alignment":0,"IndentBefore":56.6929131,"FirstLineIndent":-28.3464565,"ParagraphSpacing":{"Before":0.0,"After":9.0,"LineSpacing":1.0,"MeasureInLines":true}},"List":{"Visible":true,"BulletType":1,"StartValue":1,"IndentLevel":2,"Character":8211,"CharacterFont":"Times New Roman","BulletStyle":0,"BulletSize":1.0,"BulletColor":"Black"}},{"Base64Png":"data:image/png;base64,iVBORw0KGgoAAAANSUhEUgAAAM8AAAAjCAYAAAAzB16mAAAAAXNSR0IArs4c6QAAAARnQU1BAACxjwv8YQUAAAAJcEhZcwAAFiUAABYlAUlSJPAAAAd/SURBVHhe7Zk7shQ9DIXvBu8+WARLYAVsgJycmJSUkJCMHdx/jtBxndbIsvsxFP/gr0rV427Z7Yceds/LYrFYNL58+fJ2u7z5dbF4KGZsmXz69AnX03z+/Pmu7SBX8qh2F38ZX79+ffvw4YOut5WPBM4fP368ffz48e3du3etrdfXV7v37du3ur3v37+/vX//vlWk/Pr1q644ATpxuzTBAH/+/Hm63YyVeZ4f2I4aeSawuaHRO3RAXOEHv+/+fg+c5/bTfKP0BTfojZw1Qh/ARq5wyMW/CWw0BuNKRg7EhOEOlEIH8veWmCJlpkJFJ0IsFoegPcHYo2MgazCLqPR2OdylQHo6QJPK6ChjStqJo9kH+8jbJRvQYrEb7mJw1vl9JyeesT1z3BGOKSNMb5RMTImGDzmafZjukq3bYrEb2NNsIKftQQr7bToTR4mma6UOTeFM9vHO8GAHWltWWix2IrY0RIO/S0Z7Xtk3bRni2aoLFTeH/T0dB9xPSqdaW1ZaLB6P2Vsv82h2gvTOPb5NNBl9gKCioQf+UUXFO6z6rR0rFeA9GJi0YR6PvewoveK5H+q6ej0dODrHi3df9T9XhP8p6PhQ1s+kFey/rg1+455H3BLWV6Nin24/TTDfcb2TaL6RLHpndaoofzH2Ph/XHbFvmI9sDbhOvhMrYWPGkezDOsH4WjtW6uB1rKN0FAySA8A1ixBx8V029HTQnhqiyihN7wXjwhjUMDWyhTm7g4dh6HF+cNVDcmUsnF+RzfujxP6gjXDQ7r5PQR2MG/X91kPRL2QxCCjZH/h+z6C9zIwRsJGGGlbVEcLJDUbe2rBSArd6LhvUibOB4J2JA2zIdOg4+gUHC0xnhYy+7szCeckMiIsE6b2Phq+Lq6gT+Ls2ZOPHvOI++xQdERIzhRomZCaTIGjM2M5VcC58vCVJQLHgzft7MiUbaKjhjjrji5CluNaGlRLUYO2G4FHWxPXuiIuKexFtB5L009Ax93T2QOeIkZxo4MjmmMbQGzvxvppkTjY7/uhAXq+h/R3ND+rOGPGVMEjMZjpdb5W9gZMVN6hhVx2ityZRptW3Us5IZ/QcXKITjQz3jqJO3TvXMOiIbOD8j7YPsZ1o9I7qdNE1z4xo1ibgaHui91noCLNbLZKsgcmpzANmIg0NrhNlWn0rJfAdRWeHbdy4SgfM6pWEKN6lN36NisXcNBh1IZ0tXntupQ7a72zN2V9IL6MC9KfjxA8BTr030yHAYfsK0S00ZZRdCSvcMYo0vcV3Wl0r7QBRz/fwM21cpQNm9UpC33fjC2cy4zxq9P7uSHtupQ6jbBizc+YgyLR7M8AZ8C7YqWf7KRCcUEfnittklc5cbqDyHRppMk8U58poda00AIPnFhDXmfOMc5UOmNUbcaodDVozn7OT/XukehYpdblGkCz7wJhnP8GfhfaZHBm6cK4wx9H50W+de8jIgaiYoo1p9mEnivTd6lmpAwbAtJlsOWbauEoHzOqNaO0c3L60+tXZgowyxo3qWaTUrbIPfu/dPh2F9rfHcbTvvYyOoB0dqHoHlVJ6kYZbkyJdtnpWSkCn0FFIx0iGbdy4SgfM6o1o7exZXKHVn/n6o87jCx9pz61UU7Vj9GwCfZ3ZZp7liOMA7Xe1zYu7nir7UCklizRcrMGhSuvdoQteTELTsVLOVTpgVq+EgQUys//HYukCaf3OB4ANOped97XnVqoxvWpto03gHvgTHwqOOg4IGaVEjywuKeVDECMNy4MBtDpWCqiB2I2cP6kDZvVKdL4gVZQD0Fejn/gAsMHPGCadNWnPrdRBI+4o48WPGnDgQTA9zRnHcVqfrTRmqD9sLIk0M3tb1c8YPQd/UgfM6pVoJoBUDkCDVYOI8+3tdaGzFVut1paVOtA4IaMMomPEe+H8J4x6CAIM3jP7ASWbcw3YkxnSdKv1Y4MlMZpO7G1VP6M9zyZdF9Klx1U6YFZviEZmCIKNLjwWD2PE/czoNfuMIroHsipbtLaqLMg+z2wVgY6xcNzT0HFGGRzPud3K5kJtamS/moUz+9xEuJEnamMuXbRdSNY2v7BBMDGMrngPFiUaH56jHXdiRfV6zOiAWb0hGIcb1FB60VQjZW+xaSzJvCitnd4ZjIZVRdmIZp9Zh9uLzsEe6dkzk8DIGWl/6bzSSG8/TTCpVWOgbNCJ7UJQjm17ORUaCiMqJQ6YhkPJDGxGB8zq7QF9jWNQwXjSqCZokMFvGgWu7POE4bY28M641mxnj+MQGnfPWI8ymrtK3P666DYXY9e+I5BxTNm82oMJuYORRide0LojMdCeRpa4qDAsDPD20xw2LFCrlwjJnlGU7DnlNFggHSd+Y2FmDQ7zhLnhXEB2ttHqoYC5VMOEsY2cuAe2RyNjPYKOda/MjAV2hnnQdYHsXZvF86MGcikwwKOOt1j8H3iY83gGWyyeloc4DzJOdf5dLJ6BhzgPzged8+9i8TRc7jz4iPGIDwWLxd/GKefhp104C5wGX6Lwe2WdxVPD/3AoXt7Lpg3I+sK2eHbujF5kGjgK/3eJ/8X9G7y8/Ae0FB4UYBvzkAAAAABJRU5ErkJggg==","Name":"Main copy 28","Paragraph":{"Font":{"Name":"Times New Roman","NameFarEast":"+mn-ea","NameComplexScript":"+mn-cs","Size":28.0,"Bold":false,"Italic":false,"Underline":false,"Color":"Black","SmallCaps":false,"AllCaps":false},"Alignment":0,"IndentBefore":0.0,"FirstLineIndent":0.0,"ParagraphSpacing":{"Before":0.0,"After":0.0,"LineSpacing":1.0,"MeasureInLines":true}},"List":{"Visible":false,"BulletType":4,"StartValue":1,"IndentLevel":1,"Character":8226,"CharacterFont":"","BulletStyle":0,"BulletSize":1.0,"BulletColor":"Black"}},{"Base64Png":"data:image/png;base64,iVBORw0KGgoAAAANSUhEUgAAAQgAAAAjCAYAAABo6pS+AAAAAXNSR0IArs4c6QAAAARnQU1BAACxjwv8YQUAAAAJcEhZcwAAFiUAABYlAUlSJPAAAAmTSURBVHhe7Zq7ji1XEYbPkzjmuZz5FYjInRATOCRwRkCERIaIEJHlyCKxnAASsgXGFzTwbdW/9Xd1rUv37n18zrA+qTTTtWrdq2qt7pk3i8Vi8X/Fv//wx5evPvjZCz9DtVg8nf98/c3Lv37z25vvhep1wIRawoTD7CG+/d3vy/YlYXYJz2p3saj48cuvXv7560+f5s/f/enPL9/86pNN+zyfOQA11n/8/Bf3tv7+4Uc33feffd5v74cv/vLy9ce/3AwEITOGyWkYhLfJBH/869+eEsDrBrF4mxAzHnBIFD0E8ZHbzUJcDQM7UJLhJ7Ee6ls/SnDMpRvvGPsAkEcDjQnkNq9IOovFu0KOm1CfhvbyodqTUZLQwU9yCNUOJQn6DVWNdzxVYUCVBaNosXg1XOnfihkCOgc/p79uAy4klTDZoBt1zwY8yXU/LcjIB3H2FsE7T24LieLF4tVwlX/rxs23h1CV5O963ACiaIN/NghVE9l1LwUyUnAPK3TQtSW/ZkTxYvFquMq/iZnZA1nxhbRi1Mc1erV321DtcYNHbhEMhnpcl3hWO8jNYLF4RVzl34qXGfwQb/Xr5b0YVrwi3DpCvUdG/O4n/5GBg959NCi1g9wMFotXxE/l3+qzdYPwWwbS+g7BK41suh89ZRSPm4+M3YoJBuztqA3XtaAfJqY2ELIa712jaxLlo39YadmQzDRf+r7q/0Ay+nu0z49n//NTD43f94bf0dF2mDVRfXcqjUntsd55v/OJlaU6oao6vZNshmr/9MycWn5a+RW35NH7vsj7xs+f+gBUn4wrVBvy+jPmys80J9YjVDVqKB5P3SJUh00L1fQCaqMZKI6Ajkn6plRZUJvX66dlQ3sebC7d69YJmBdzcCf27O1rVqGPU9hpffjpH616zqL1laD3/rPk8dCGf/hCWv051Lnt3f/qh+owrf3L45FesD7YIOo/rxn73/vKL1s/pLQWuf9bhbeA/+WhlRTB5ylBF8X3W8bMPu4SBHjw9AYitGC+4KqPhGoH2bhl44mqmgh95iCPojuVjZKDnyJsvBISMnvCjLivSxEk7vit/hTcvrmOBzp9hfpONX/WFX0rcJB84rtjVuUVJMYZ3+nB2PP4WTe1q3HnpMZeUi8eN/i6YxfqDVr31jzzmEL9dLTfrbk5+WBA2JPR3Haocjze8OAcDQZHwy5fVVQfCdUOD8pQ3cFxVdbayOy4od7g7SB5nMLn3LI5ghwxO6/w5FitsZyhNXfBWNVOlUhm55+ThE5N4eMdrQ91Z5x4hjz+6rBwtB6t5DRKdlzH0ffG776ChPrpMCb6qw6cijxOyaEDUJXi8Y4Hb29Aykh5Q1QXCdWOkc2oHK6yyY4Y6lO4E7a+MyixtvrT+o8CIreTAxu8PFQlvueVE836BEE3fUJNoD6Ran7C1yJUJd5evnkpCHtBdKWvzKJgH/lDJvuHZHp/VCEe78ycGFqoKtuqLhKqHeqjNdiZNq6ygVm7EX4ah6qkNX/P/K21ceTUSHWLUBkSqhIfd7XnGi/SuhkB4+kF8lHUJxKqkupaPSNRfbPuJPlQl1T1nwnJuYqzHsyBBIj4q5VkdBO8IeN43DA6MVoODqqHhGoasjeTmmnjKhuYtRvhYw/VIXRNRmYShAd2PhFBZUioSvJpE+o7+eSskgA3pqOn3AjvM1Qlj667J5hQNZHd2b6OwHoSi6Ok5ZDsqOP+oNdWl8pfNsgwHjf4iVFlGyWQeNygeq3yDJPXBvHTr+m9Nq6ygVm7EY+244l55k+hfvJVffbKMiNbDyJ+D/UdnHlmzEcYjUnM2rXwm1iomjza1yyKQfY4VEPkD/hRTuLsjfsX0k0SMorHHd6Y3yI0iMpJQHWQUJUwAV1/8vV4po2rbGDWboS3c+aq7fWrm1tmdPL3yjIj294tgt+PXoNn8P5CVeJ2M+uW8fqhanLE9iyKsSPJwfendfvk8M1JotmHDOJxR+vE0HWude1RHSRUOxgUA0WqDZ1p4yobmLUb4e0c2Vzh9We+OHuCYC1DfcfbC1WTXjui5ROMdeaV6CjqCwlVidvNrFvG648Su9uG6lLOJAfwvem9kuQbevMWIYN43FGdGHLI3kcOrxOqDe7UrUUYtQFX2cCs3QglT2TmfZzN8g3y+tVHx4yvZdWfypBQNZFdb2+zT4T68o+Touqrwl8RZm4yjNXX3U/V0WuS7JBQXcbZ5AA+h1A18U8ITfuZxvKJoefeBGSPhGqDB0GodozagKtsYNZuhK8X0svkgL0H9uijYwZnln21JypDQlXip8roBM4fUklSvaTyCOoHCVVJXvfRHBi3r6/PibZCXeL9hOoSHkkOcHRcQ/uZxvKJgYwytNuGasOoHN6mDczajfATHekFuYLSHSKvN+1FUYkSSuu1wNsKVYmcExndBHyO9EuCO+vUI9QPEqoST5QI4+olZ8o9ifC71++tgduF6mFISoxp5iMva135lR+8oz0E2TZ9VAbx2CRn59G7ptuGaoOXV47lzoqEesdVNjBrN4OfRggJ1TeezWOO6KvA9lvE6GTW1bp1YqodpBcwGvPMaw34HKs5XIX6QELVxANEgq96sPTWHZ3qtYImJ5LRDXEGJYdRW5Tr1aDab4+bUYzSlmyrGNycVKNs440hoS7xdpGqbf3lArktTJyS9IPj5QCjnHby1c9tQrVjxgZm7WZgHu5sPWmdGO7src2Ws/SuxGoDaX0TkWM1T5ICv0XMJpUzqA8kVE2OrHsVFPkWkhM76519ExskTA5TJbUZacWsDvNRwtE8St9RIKozHKfXGHQbDHK7CM+5bZ7dxkXBoJNRkies4JBUQTRjA7N2R2CseQ4uzKfM3IYnUn6XU/BTYx4Fp+oj9Jn3Wu0cSQ5Czt1y1kc5sy+jdUd6665kWYnWyHU3/x68BlbMjLMl9BnNlPhrJ2vm+0PC077tfMc76UmYb9CJ4c4lcv2eRJVbe549s+OyUUyQMpKST1J1KgmTKRuoyiVh8hBskM+T39mY2aBinVgbrcXRNlQH4Zm1dMfE2UaJqgXX3JGznsXHnSVMujA2X3fmzNwr/81gg63WnLoeTOiyTx7F9/OozOyX5uBrgBz1v8Urx50jVJeBA55NLovF4h3gmQmCkzV+XSwW7yPPShDcHLhBxONisXgfeVaC4F125n1+sVi8wzwjQfDh9FkfJxeLxVvk0QTBF2/q6s95fP2+/b5uD4vF+82Z/yPIeH3J+svFYvGeUwW2JEymIBnob/b5f1UWr4U3b/4LB+sgNDPXdIEAAAAASUVORK5CYII=","Name":"Main copy red 28","Paragraph":{"Font":{"Name":"Times New Roman","NameFarEast":"+mn-ea","NameComplexScript":"+mn-cs","Size":28.0,"Bold":false,"Italic":false,"Underline":false,"Color":"230, 30, 40","SmallCaps":false,"AllCaps":false},"Alignment":0,"IndentBefore":0.0,"FirstLineIndent":0.0,"ParagraphSpacing":{"Before":0.0,"After":0.0,"LineSpacing":1.0,"MeasureInLines":true}},"List":{"Visible":false,"BulletType":4,"StartValue":1,"IndentLevel":1,"Character":8226,"CharacterFont":"","BulletStyle":0,"BulletSize":1.0,"BulletColor":"Black"}},{"Base64Png":"data:image/png;base64,iVBORw0KGgoAAAANSUhEUgAAAJoAAAAaCAYAAABPT0XPAAAAAXNSR0IArs4c6QAAAARnQU1BAACxjwv8YQUAAAAJcEhZcwAAFiUAABYlAUlSJPAAAATnSURBVGhD7VoLkuMqDJxz+UA5j0+Ty/gwXrVkIYElIDvOvnkTdxU1GTD6NgKcfN24cWMC+77t23Pd18ey49/Hc8ffgtH4jf8ASMqTErLQR/zLbVkoOZSsnYCE0Qd++AcA9q5kn7fXE2k0fsNAq3F/UKzwURrF7bHulPphvNq5y/LI5xGL6GFRAGId3YcQU/6TiKZg29m+mEij8U/HtnqCtQ18yGNGlUkWMj3ExegoViFXZOWL4Ezo8yFKb6L9LuzbykRZViEK94EsFfmoQh1jHjr3a1nLXMD41MwrExKBgCTrJtpvA6pPFhNUK/xBWyjx3OkgxSceK1WShEsPwQT2ibStj5tovwhceTwRGvidriIMwYpTzJmweFkntc5B7qddBhQ30d6HrGrZuS7ZVqOYV8zlVl8IMmCevToQZuPyoK8S0HBzQTeex7N2scCYnQs8IPd0+yX5+fPvI1pkS/dWRdhwQG7imdm+PSVekI9knvVRLlySMV7nSpr3y295aK/6rPC6WhlKwJxoNrciqU9GaRzQnHBQ5gOygnTHoZIJpwHBNZm2XSWvv8m2K8XssJJcBZc8Rp/Hu4imld6TBCTCkLdPUex0RESf3MLOc+r4QQ8tRPdKgeOk485vkanz4uOM2H628RWUuKWH/fOYopszHixBsdZ7n+K33TaJtrLODpfS2xia9Zus8wp6B9HKnCZIvQBK8uPkZltNK8/7DGTxNZ9ifYhXdEh/BRLzs/xvE03RbnHS6hKusEAEBvXIoWMBobSKHF2Mrp4Bkf6GaEqMUF5gY7EvDbzZ4AngE5IRo1SvbFG2sWKZMQFnofZGNl1GNAAPYruT5Fo7bXUXE63FTlt3bcf7iWZBmk9WlnSPiDA+IRnRsjiaX00/cjKI6wjsT+LLpURTMOGq7TRwivuvJZqc46D3OEhTlU31lIBfRTR9fp5ohUSdoEbb53eIBqhePxd6MlkzgL4RUbMqq/AxL7aALNG26GFBqpN1NdE8sf0hvKvHOXUt0eaeB2aIFvn8XaJZXGRM5M0vkBYsb0AyIFo0HmEMWXgnQEAW/KuJliXs3xJtruz794qjFQ4Un53Ml4iWyFbd8G2WKBFkbkycFr18ADbu5ElnfxVYQOrnegpfJVqPEF09AyK9SjSgECcLJMfD/DJfcx1aBfz4DNF03gwR8R1l9lwPHN8BybbmVZfGKNJXKh45Kz2EksSZ1dg8YwQIyFGCf05WVHqvIFrk9Gg8gvcLOqtftFAEooT2qlohVBs/7U/nqe05CSoZnecyjEjG/tJxJs1J6lMjswoq7e/6+zMZJVIQYUTg2RgjTJ1EMe6QGYxZYEAqG7M5pIuMQB/02++dhGi4HPhxGaMWJGs0ngELxcjWtJAUNWnUPlxsuD+IXxuL+lxKJOOxuKp6lEXtK8gE6gXVazERVa/++sP8CWyGMr0MbAgKsbdSDvK5n5EAbYBK4wRYBakalkTimBKR5bpbrnzdA80+iUJCX6naBlWjcfo7hN1+j7lBLDxgJ7+O8bHpzPF+IVlcKXUeJWv6x4eHr7N+AThjzpGMWofAzB/n76zNN/4haqJZZX8VTLTO9nfjw3EZ0bDNd6rOjQ/HVUSLDus3bhRcQTS+7LxwybnxgbCv1tDkkiMjOc634fGt9MaHoncjHr2i8Df3/8cN7+vrD4VtmI39R4ItAAAAAElFTkSuQmCC","Name":"Small copy 20","Paragraph":{"Font":{"Name":"Times New Roman","NameFarEast":"+mn-ea","NameComplexScript":"+mn-cs","Size":20.0,"Bold":false,"Italic":false,"Underline":false,"Color":"Black","SmallCaps":false,"AllCaps":false},"Alignment":0,"IndentBefore":0.0,"FirstLineIndent":0.0,"ParagraphSpacing":{"Before":0.0,"After":0.0,"LineSpacing":1.0,"MeasureInLines":true}},"List":{"Visible":false,"BulletType":4,"StartValue":1,"IndentLevel":1,"Character":8226,"CharacterFont":"","BulletStyle":0,"BulletSize":1.0,"BulletColor":"Black"}},{"Base64Png":"data:image/png;base64,iVBORw0KGgoAAAANSUhEUgAAAMMAAAAaCAYAAAAKTuhNAAAAAXNSR0IArs4c6QAAAARnQU1BAACxjwv8YQUAAAAJcEhZcwAAFiUAABYlAUlSJPAAAAYTSURBVHhe7Vo7ciMhEPVJdtO9i8M9iiMfRYFv4tqjeDMHChw4UaCA5TV0T8N0A2ONVPIWr4pkGKA/7zUD0sPExMR/ghD+hvPrS/h8+h3ef/wKH68h5C5Cr3/itghvf8Pp8Bw+Hn+F95/P4RTuNB8gzimS5vgzGhqJQ+3xdyRQJFQ0OoBUb/djPOz9jPZpezXZe/0Tt0V4ewnHmA/OxVYxhLc/UUR6fMzt00s4DXCyHnt8jGt740LAy2kBkD8/zpMsi9+TGBhkeya8RfZe/8RtcT5kUm4Qg4yxGnHWnye8PqeC+PQnFfVc9E0+pwqaJvYmPT2lRacYJi4FyJlIPCYG2lFi/o6HRGZ6BkJrgThz8dj3xxcZCwjn63EyoGFcItQUw8Tl2CoGVHEvbzJXbMfD8kXDoCLu9MluE3eM/Egb1yb7OR58phgmLsUWMVAF12StoL9qClJHLEXe5rW5CchDTNg4WNzbAZoxxfC9sHVn6MGr/r2zicmLQl00uDxEe8A4ubbM6sOBm68x0XDa5281vCuHcepbvgE1MO/qVivO779/PTFYtjRvIiLOMdnHKp6e7efXFC/Mj2Su1kMuVJJXucpN+6U/Heq+Gpw/rIf3UBg5Rzp3AOe2iEXnNqeIRfZlTzHoeNR+skh8MSxjCyFpwkijpPuiwGI6aZ8IbD7kUOA4CAgY7pazwPQNVa1msQPz5SAXBDC2zGuJgXdMTWQkl+xQ9jHETiUWPKObC2NMEb/YQKwPRS6KE/crv9Oc+XlMtLVbJ9vXNmrU638cYv5ijiQ/8dDJJAKBMZ/kEDZI5W3EAn16DMTEV5y7iCHHyDsgY52qj1G8U/OKOjlxqrXUrz+xaqItFWAdLNnCKkO9561qcg0xyJgqSK0AEkEdAnpbdj1fnTQvvmKfsx6Rtyo0FnRsVoTIYBtW+f1CLIoxe4gBvOit8xUxMOrPmWR4uV0zJFmWQS0Cc59BesyHapwfEZrrXEEMTF5zPsNGsc8N/GKDJqlOiEde2QW8wlHHiua0RVJjJDa0jkPcReTLehILh2BeYdgKtt2K225iAPAiPm3IKbyc2+qzZmcx1OCf78WOG4hBgmSs5cEjpoZFap0QTwxeHMWv+jly0okrox87RZhWU7FiP7f6sxUUcyfehd2XioGBAfLNazhwLTGk79a4bpyXvtnjbuWus7sYmGTjYhCiN4JqVcRLxABYxMM63lw1hmM3SFztjxfrPcSAOXqC93ZUhvZd4gVCW59AGpLIysm9xaDFpw+uzXVGE+r019j6PjAiBsvnS8WwxCX1pfnGRTwcu8HCMBK7lj8jIJ87QgCs4qNh2kqTd7YJz8m9xeCR6rZiGNs+9e8uvSoEiM9qzk1icObmteHbKFEY/dj1Kz0AGxGLS8XdQ/JvbFyLM8DSr+ZLD9vKFyer91oLtpy2EtxKTHOdncUACLm9QFI8Fr/En8YaXKl0/wh5eNyIWHDd6b1nYSQ2SyyivwOx6BWGr4qBONARwrn6KYBtsWIiO4cueEK0RkWxyAvI2NhXB3Nxek0oawvbQwyW071+C9ovrFn8kzcm3yJdiwRC+jp+Sgz2uGx7gzjFHFsJNhCbbizw24He7dT7TRJusJXmbAiB7XB548W9tqFwNn5vwlk9kH5FpAnXxohjlePJuDyn0SfJi00H16pCWF/+i57FgAO17ue5LEL1+j1AzBKXupnELYmtfzyj50b86liU56RIVEqYvTtpSOFpfNZZKGLTGNuOheGXmlf7VOQSLfrW+6wr+NlqjrjYFv7X6yIEI65YjA/QZyQOSteLQyDq77NAncTlXTi2VJuixaB4jrFYaF51e5X++pD+prAQLQlFV7W6oUL0+smRDuRWi8casdCAnXQVrGPTGKP9QrJox2GbQZTO3x0Y7OuwX17+YvN3iCoWZF8jFixmfh9xiIVPyBl9w6/T3ngA57IhIaC1xAyOK1tG4zpxQ5RisEk4AhKDUaEnJr4NdhMDPmMalXFi4u6xlxisw+PExLfCHmKgQ/CGi4GJibuE/M0kikHfoLWwutkZuG2amLhbtG66etej+kZu3orshYeHf3IE53/ctuTWAAAAAElFTkSuQmCC","Name":"Small copy red 20","Paragraph":{"Font":{"Name":"Times New Roman","NameFarEast":"+mn-ea","NameComplexScript":"+mn-cs","Size":20.0,"Bold":false,"Italic":false,"Underline":false,"Color":"230, 30, 40","SmallCaps":false,"AllCaps":false},"Alignment":0,"IndentBefore":0.0,"FirstLineIndent":0.0,"ParagraphSpacing":{"Before":0.0,"After":0.0,"LineSpacing":1.0,"MeasureInLines":true}},"List":{"Visible":false,"BulletType":4,"StartValue":1,"IndentLevel":1,"Character":8226,"CharacterFont":"","BulletStyle":0,"BulletSize":1.0,"BulletColor":"Black"}},{"Base64Png":"data:image/png;base64,iVBORw0KGgoAAAANSUhEUgAAAJ8AAAAUCAYAAACTbO/7AAAAAXNSR0IArs4c6QAAAARnQU1BAACxjwv8YQUAAAAJcEhZcwAAFiUAABYlAUlSJPAAAAPNSURBVGhD7Zo9ktswDIV9krjNXVzuUVztUVz4Jh4fxdttocKFGxcqGIKmpAeIIEFLzqwTvhnMZCXxB+BHEJKzaWr6MepPR3fdfbjvX78n839fD2fXO+fiY4t03099X0/L+uwP01y7w9cq83ul3OlznO/3/hzm69zZXbfx2vbT3VeK8yvkLkfXxbnm4u0u3ifBUbc/uvtF8e2+F9BJWykwDb7o/xvCh2unxZt8HACd2fbD3SSALCg52x0XZ8AGX/Q/wvcOcu7L4bpp8Z5tJA8atb3tMu1Yxz4oCFiPAUuRW6kGX/T/TeB7lGLTmg2WijeuB65tyIbasVsCQruvDUbSwJB99QdI0x7umvpSjkEbpcNdpjgcdjKOS0a17SkNMNUwN1+WsOf9XLvdY3fHx0bN+g9+fbkUfNqxO/eNQ1A1tvcLx7ZuVDZfapfJYCzD1SQpdHSYrAWApfCpZjze2bw1E3WUPAakdSIjYZGdNBHoUv+jVcBHG2P8N1qFbx30UQ1fYvPM4ZNHLmyW0F5JKqwhmm9E2eOmZITF8EXQ6Xp4Q4I5yP5SkvCxvmARsC8+5/g8ZQslu4/XBWT4gob+sWwRFuHRhjIXg7gGPm+WOLGxITOy0slbDXx4epjh00xLKnLBZgagDFoK38wBDJKhJmILJJ5Pjc8CJALB7ilju4uH1ENER/DQN++fZ55cTKrgM/hG0jYQKRd3q6rgi/CHmFjHDvUN1QwKiOgUBuEZ+GSbHBwpaWOQUveKR+hgMHbIirI+FDb2r4A0KLW5LPCZfEPwC2PL/qyqgQ/XlsXdWFIF9QQj7nRojEFYHb5EAKWqF8gKH4yN8x3KkLs/AdIAFODD8VeHrzD234RPlCjq3CxUrhUg0o/JfMrRisrFJg2APfv8e/Ch71b4sBGZDzK+woc6x5D55GS0GoNlEgFAanFyWnOBkmBkYLX4lzsN1oaPlBtbm2+NSgBr88omOBaUgrFOccGMb1cMPm+WN1RNSxeIAKBAaLuWBQ2u5/xjMSGYoM3YF9kL4MuNPV4XbWpUgi8VL4ptblMEFX/bJRPUssAJ074rSfiSJrKMpqcWiOaMmV6Y7OeZ+da0WRU+eYqBXZVPQzUqwUdiG0Babl2H/9XCdqgnmL6ma9/6HhlrcowyID2rBUjugjV/4YiXg3L3wm6Ub/SKj4+dCzGhePgg9ixbTtCQxv6lX7gwL4CPNJtv9MsCTknWPuZMzD/TNf1HWgO+piZVmBFDDR6zKDuOYy0WGjQ1rSVW8GuWq7uampYo/EKFNd9gse6y1tOv1WbzB3Lsi7ogNx8aAAAAAElFTkSuQmCC","Name":"Sub heading 16","Paragraph":{"Font":{"Name":"Arial","NameFarEast":"+mn-ea","NameComplexScript":"Arial","Size":16.0,"Bold":true,"Italic":false,"Underline":false,"Color":"230, 30, 40","SmallCaps":false,"AllCaps":false},"Alignment":0,"IndentBefore":0.0,"FirstLineIndent":0.0,"ParagraphSpacing":{"Before":0.0,"After":0.0,"LineSpacing":1.0,"MeasureInLines":true}},"List":{"Visible":false,"BulletType":4,"StartValue":1,"IndentLevel":1,"Character":8226,"CharacterFont":"","BulletStyle":0,"BulletSize":1.0,"BulletColor":"Black"}},{"Base64Png":"data:image/png;base64,iVBORw0KGgoAAAANSUhEUgAAAKoAAAAUCAYAAAAdtqaHAAAAAXNSR0IArs4c6QAAAARnQU1BAACxjwv8YQUAAAAJcEhZcwAAFiUAABYlAUlSJPAAAASHSURBVGhD7VkLcoUgDPRcHsjzeBov42FoFkgMGDD4+n11Z5i2EEKyWQHt9ODBgz+KbZnDNM1h3QP9fPDrEPYtLPOE4sQ2L2vYqFjbsoQt/J+iPUL9HOykp3VdwkyamonM3N1FCHvY8hz8OS1bOS/sa5jzANUnDu4bTUDf9J5CRc6Lk8AHY6DdLUzzLILzCFX0Ni9hpR2SdVhgW2xBxgXfVKjI2fukP7iHpJ9rnvcVp9iFHbbbNSr/fNylsfcTqouYBy/DI1SvmCPSjoptdz1tufqOKnbK8SH01Oj2IP1830Dfjt+zzayuGF47hthnGzxgtZ32iTj1sbLQkQSTotF8+hnv6SvdUWf10J7i2+jKkPM148OVIo8jtrvXi/TOcMSKd4ZXuYjxK3u2pTeRsIgPalkHmCu1NbRxhSsRyrpe3yBXJ7vQHSGNnGHtRpGMLGKQgb5C1EQyF57nszi8doAQpxKDCDGk+2qfeClM/tJDZxEYBZbn6NPlFF/mhuPjfAHmkf1C1Aev1FQuPbAfroPUR+V4l4sWv/HBiHblCZrERH153giuhCocrmmDwO+x4RRvrSdkXBi3FrcKZxaTCVZiGLM7X1F4fiE8LpohjlYO1pqAGV8lSiCJoiy01deDxFDFnb5GHH5GuDDjd9YBfTVPXvSEqteHUCmEaHM83OfcBJicCIFhaqdivihUoO732EliardgmDtOj6TOWBKWX6iyI3F8lShbubXAfnv2o1x4+MXfchQXOXUEc4G+UNvHPsdlbTIF0v2IDGFMTSf4GUKtfXjseonJmBJJl6TO2F2hAu25/mJzbDUXGqNceOsA6BxijsYaXnRrYPDHsHKIaH3Ul91VBdta3CLjiiDu99j1i3PezbokdcZeEWqMEXHQXRAxyr1voNi92BijXHjrAHBeWB/zenFcoVsDzkHxx7ByiIAgdWEYFiGtxS0yWgSl/mNNj90R/DlWK+kuSZ2xV4QKxLfqi7f1HsRvXSSFUS68dQDEN76QNHThRV+oDTESjhgq7mJxKsIBUwDNAiUydFAtguJ6KohRuzpxjknP/wmhRr/q7zs4Cph860LBP8cwwoWXXwbzY42NoMczwON1XFYOEak45BBPfy4QCLOKJuLFk4AsYEe7SPF9MifIBLEt5vMnFIvIKztdRPl0w31kiL8ZrUICWmQp/hTvkVu5rvCjfFnFZDur4Zsl/XRBfBeN8lFr3eHiil8G+2kJzAvJo5O7aIxz4Pcjaw7fUfXHbLS584kqFhot20QySKzFp4ZMEPrEL9lzUAyvHQASyy8T5ZpSLBlHS/lhnHHcv1P8Il7VZvJb+0LxjsLnlgVk+dDNEkUL8FXUgjaRuhZXXDBG+GW0roMetHhoCV//EyLl0I7rSyAEXRTIa/fbgQe4RTJyfHWHuotRfuPJ8uKx/6fwn4Qad5FOccO2mafTd2CU3598qL4d6Vjqb/mA1+63g8UQ/3+uBIn8cKXqHbNfCS+/HH9q56vSW0K/lHCzSPLa/RWkO74uOOWT78AY/26M8ItrS7wn/mC8NqbpA7wV5FieOtTNAAAAAElFTkSuQmCC","Name":"Supporting copy 16","Paragraph":{"Font":{"Name":"Times New Roman","NameFarEast":"+mn-ea","NameComplexScript":"+mn-cs","Size":16.0,"Bold":false,"Italic":false,"Underline":false,"Color":"Black","SmallCaps":false,"AllCaps":false},"Alignment":0,"IndentBefore":0.0,"FirstLineIndent":0.0,"ParagraphSpacing":{"Before":0.0,"After":0.0,"LineSpacing":1.0,"MeasureInLines":true}},"List":{"Visible":false,"BulletType":4,"StartValue":1,"IndentLevel":1,"Character":8226,"CharacterFont":"","BulletStyle":0,"BulletSize":1.0,"BulletColor":"Black"}},{"Base64Png":"data:image/png;base64,iVBORw0KGgoAAAANSUhEUgAAAHEAAAAPCAYAAADTViBhAAAAAXNSR0IArs4c6QAAAARnQU1BAACxjwv8YQUAAAAJcEhZcwAAFiUAABYlAUlSJPAAAAKHSURBVFhH7VeLbQMhDM1cDMQ8THPLZBjqD2AbzKdtVDXRPQnlwMaY9wx3edz4EOR85Qg/+Oi2eOFvQ/WHYTN+43fI+ZlTAL5DgifLba/RlPtnCmCI4C4OPIYTZfwW8fUwInUisrjCf9XE5d8TEZGvSJO8CrnxWpAGvYhXygkGSldObHdDEmYiIq6IVRJMsBuvhyeiB9LjuyKyjY9wf51WW2sqeDvFpsEaz5QDPMerXiO87iwWx8EiKlVYbK0qle8pzNxu/mBTxEKSJXftwwVu5/Ge5Kr0udU4EbGugdsvQ4KViFWMkFK7u5lD3JCcUCEbbCX5ulhL0Agr601jwXWCpLF/id1i6L7M3aEnwubNtgAd7TvmLuvxTVVFG0m+4lluRyIiTzOflYhs08LZJBG8EdncIAr1y0YnMSr8WIp0t39GFIJEmxDBgloe9Hpe7kM+Kj4V80aYihMRlwWxElG/E/uEjcCritYbc4hATGP1JG36O6zI8nggIeAH9+Ktpe3cl9OI+3hFXgi0L2N5ySOYTBARZlNfbYJtMkcTL/16qpSfR8Qi1k40L94K/VoaNWeTG3jWV4Obu7KXoSIICKj+HuywEhHzqkWCwDySWo/gichjcwHYLqLpPm9sQpRDxDJW57/r71BJNx8zECPyYvwOVLlTLt0toufSTdWR762xgxcHUQvLNsVtW2zSjPrGFwm2c0OEainP8uVpm/44wtaE6PLQsXSLMF+P274UwQ7DvhV5IqRjKyKGgEU22jWeKR7lM2rQF7O2lfaN4vgxiAg476VLYAL80/kuOD31JMxE3LeBvoLKEI3pk/2OOBUR97rz+fcYriRonyIgPmLzRGrX319cd4/H4wuEfW4cYfIe5wAAAABJRU5ErkJggg==","Name":"Diagram copy 12","Paragraph":{"Font":{"Name":"Times New Roman","NameFarEast":"+mn-ea","NameComplexScript":"+mn-cs","Size":12.0,"Bold":false,"Italic":false,"Underline":false,"Color":"Black","SmallCaps":false,"AllCaps":false},"Alignment":0,"IndentBefore":0.0,"FirstLineIndent":0.0,"ParagraphSpacing":{"Before":0.0,"After":0.0,"LineSpacing":1.0,"MeasureInLines":true}},"List":{"Visible":false,"BulletType":4,"StartValue":1,"IndentLevel":1,"Character":8226,"CharacterFont":"","BulletStyle":0,"BulletSize":1.0,"BulletColor":"Black"}}]}]]></PpStyles>
</file>

<file path=customXml/item8.xml><?xml version="1.0" encoding="utf-8"?>
<TemplafySlideTemplateConfiguration><![CDATA[{"slideVersion":1,"isValidatorEnabled":false,"isLocked":false,"elementsMetadata":[],"slideId":"637685025889860726","enableDocumentContentUpdater":false,"version":"2.0"}]]></TemplafySlideTemplateConfiguration>
</file>

<file path=customXml/item9.xml><?xml version="1.0" encoding="utf-8"?>
<TemplafySlideFormConfiguration><![CDATA[{"formFields":[],"formDataEntries":[]}]]></TemplafySlideFormConfiguration>
</file>

<file path=customXml/itemProps1.xml><?xml version="1.0" encoding="utf-8"?>
<ds:datastoreItem xmlns:ds="http://schemas.openxmlformats.org/officeDocument/2006/customXml" ds:itemID="{E05BF877-5855-4344-8B05-3128269CC261}">
  <ds:schemaRefs/>
</ds:datastoreItem>
</file>

<file path=customXml/itemProps10.xml><?xml version="1.0" encoding="utf-8"?>
<ds:datastoreItem xmlns:ds="http://schemas.openxmlformats.org/officeDocument/2006/customXml" ds:itemID="{CBB68CCC-1B51-492A-84E3-3500C75307DB}">
  <ds:schemaRefs/>
</ds:datastoreItem>
</file>

<file path=customXml/itemProps11.xml><?xml version="1.0" encoding="utf-8"?>
<ds:datastoreItem xmlns:ds="http://schemas.openxmlformats.org/officeDocument/2006/customXml" ds:itemID="{86D4A0FB-6668-4389-96E8-B955FCE4B5AE}">
  <ds:schemaRefs/>
</ds:datastoreItem>
</file>

<file path=customXml/itemProps12.xml><?xml version="1.0" encoding="utf-8"?>
<ds:datastoreItem xmlns:ds="http://schemas.openxmlformats.org/officeDocument/2006/customXml" ds:itemID="{6E803A3F-64DB-469E-A52C-A9461D2C1E41}">
  <ds:schemaRefs/>
</ds:datastoreItem>
</file>

<file path=customXml/itemProps13.xml><?xml version="1.0" encoding="utf-8"?>
<ds:datastoreItem xmlns:ds="http://schemas.openxmlformats.org/officeDocument/2006/customXml" ds:itemID="{54318B69-A5A7-487D-A24A-3BE3790C6D31}">
  <ds:schemaRefs/>
</ds:datastoreItem>
</file>

<file path=customXml/itemProps14.xml><?xml version="1.0" encoding="utf-8"?>
<ds:datastoreItem xmlns:ds="http://schemas.openxmlformats.org/officeDocument/2006/customXml" ds:itemID="{9BB43AE9-F95A-4DA6-8AD7-2DFFA981B43D}">
  <ds:schemaRefs/>
</ds:datastoreItem>
</file>

<file path=customXml/itemProps15.xml><?xml version="1.0" encoding="utf-8"?>
<ds:datastoreItem xmlns:ds="http://schemas.openxmlformats.org/officeDocument/2006/customXml" ds:itemID="{58D80CE7-E318-410F-9B3B-E85CA3A57672}">
  <ds:schemaRefs/>
</ds:datastoreItem>
</file>

<file path=customXml/itemProps16.xml><?xml version="1.0" encoding="utf-8"?>
<ds:datastoreItem xmlns:ds="http://schemas.openxmlformats.org/officeDocument/2006/customXml" ds:itemID="{F4E20FC0-1C66-4551-8DAB-115ADDF3575F}">
  <ds:schemaRefs>
    <ds:schemaRef ds:uri="http://schemas.microsoft.com/sharepoint/v3/contenttype/forms"/>
  </ds:schemaRefs>
</ds:datastoreItem>
</file>

<file path=customXml/itemProps17.xml><?xml version="1.0" encoding="utf-8"?>
<ds:datastoreItem xmlns:ds="http://schemas.openxmlformats.org/officeDocument/2006/customXml" ds:itemID="{9590A591-4E8A-40BD-AD4F-7C903C2F64F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067bb94-a7ae-4b8b-904e-6e490cc7f564"/>
    <ds:schemaRef ds:uri="5efdcb9a-3ec1-4171-9bc0-239847e1c0b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18.xml><?xml version="1.0" encoding="utf-8"?>
<ds:datastoreItem xmlns:ds="http://schemas.openxmlformats.org/officeDocument/2006/customXml" ds:itemID="{B351DCC6-C148-4C81-8758-90C2C2CDC51C}">
  <ds:schemaRefs/>
</ds:datastoreItem>
</file>

<file path=customXml/itemProps19.xml><?xml version="1.0" encoding="utf-8"?>
<ds:datastoreItem xmlns:ds="http://schemas.openxmlformats.org/officeDocument/2006/customXml" ds:itemID="{C87C8382-8249-4949-BF28-7DB601052577}">
  <ds:schemaRefs/>
</ds:datastoreItem>
</file>

<file path=customXml/itemProps2.xml><?xml version="1.0" encoding="utf-8"?>
<ds:datastoreItem xmlns:ds="http://schemas.openxmlformats.org/officeDocument/2006/customXml" ds:itemID="{B3F8237E-AF11-4ADA-BA23-D7F247FA64F7}">
  <ds:schemaRefs/>
</ds:datastoreItem>
</file>

<file path=customXml/itemProps20.xml><?xml version="1.0" encoding="utf-8"?>
<ds:datastoreItem xmlns:ds="http://schemas.openxmlformats.org/officeDocument/2006/customXml" ds:itemID="{3B7EC0CD-145F-40F1-8D87-07F8447A1E04}">
  <ds:schemaRefs/>
</ds:datastoreItem>
</file>

<file path=customXml/itemProps21.xml><?xml version="1.0" encoding="utf-8"?>
<ds:datastoreItem xmlns:ds="http://schemas.openxmlformats.org/officeDocument/2006/customXml" ds:itemID="{E342FB4A-00C9-4316-B90D-CA64BD9E63DE}">
  <ds:schemaRefs/>
</ds:datastoreItem>
</file>

<file path=customXml/itemProps22.xml><?xml version="1.0" encoding="utf-8"?>
<ds:datastoreItem xmlns:ds="http://schemas.openxmlformats.org/officeDocument/2006/customXml" ds:itemID="{8F833DBC-2439-4EB4-946D-D4D47C982463}">
  <ds:schemaRefs/>
</ds:datastoreItem>
</file>

<file path=customXml/itemProps23.xml><?xml version="1.0" encoding="utf-8"?>
<ds:datastoreItem xmlns:ds="http://schemas.openxmlformats.org/officeDocument/2006/customXml" ds:itemID="{DA5CC3F9-19C2-4B4F-8DF4-169E0683CD3F}">
  <ds:schemaRefs/>
</ds:datastoreItem>
</file>

<file path=customXml/itemProps24.xml><?xml version="1.0" encoding="utf-8"?>
<ds:datastoreItem xmlns:ds="http://schemas.openxmlformats.org/officeDocument/2006/customXml" ds:itemID="{8EB6B5AB-163C-4B19-B2E3-596AEB7E9B4D}">
  <ds:schemaRefs/>
</ds:datastoreItem>
</file>

<file path=customXml/itemProps25.xml><?xml version="1.0" encoding="utf-8"?>
<ds:datastoreItem xmlns:ds="http://schemas.openxmlformats.org/officeDocument/2006/customXml" ds:itemID="{561DA44B-30EE-4E26-A52C-5BCB51FEE7AB}">
  <ds:schemaRefs/>
</ds:datastoreItem>
</file>

<file path=customXml/itemProps26.xml><?xml version="1.0" encoding="utf-8"?>
<ds:datastoreItem xmlns:ds="http://schemas.openxmlformats.org/officeDocument/2006/customXml" ds:itemID="{6B370857-21CC-4F69-A334-228C9C6036F4}">
  <ds:schemaRefs/>
</ds:datastoreItem>
</file>

<file path=customXml/itemProps27.xml><?xml version="1.0" encoding="utf-8"?>
<ds:datastoreItem xmlns:ds="http://schemas.openxmlformats.org/officeDocument/2006/customXml" ds:itemID="{CE297DDB-4C9D-4166-B10D-B819C6F611A2}">
  <ds:schemaRefs/>
</ds:datastoreItem>
</file>

<file path=customXml/itemProps28.xml><?xml version="1.0" encoding="utf-8"?>
<ds:datastoreItem xmlns:ds="http://schemas.openxmlformats.org/officeDocument/2006/customXml" ds:itemID="{B26D3E58-CA33-47BA-A732-3E5958DE16C2}">
  <ds:schemaRefs/>
</ds:datastoreItem>
</file>

<file path=customXml/itemProps29.xml><?xml version="1.0" encoding="utf-8"?>
<ds:datastoreItem xmlns:ds="http://schemas.openxmlformats.org/officeDocument/2006/customXml" ds:itemID="{069641F7-7B72-4671-872B-DAC3265DAEC2}">
  <ds:schemaRefs/>
</ds:datastoreItem>
</file>

<file path=customXml/itemProps3.xml><?xml version="1.0" encoding="utf-8"?>
<ds:datastoreItem xmlns:ds="http://schemas.openxmlformats.org/officeDocument/2006/customXml" ds:itemID="{270B74B8-4E7A-4CB4-9B79-D3E16B75119D}">
  <ds:schemaRefs/>
</ds:datastoreItem>
</file>

<file path=customXml/itemProps30.xml><?xml version="1.0" encoding="utf-8"?>
<ds:datastoreItem xmlns:ds="http://schemas.openxmlformats.org/officeDocument/2006/customXml" ds:itemID="{B21B41DA-29E0-4445-8E1F-2D667EC7A8F1}">
  <ds:schemaRefs/>
</ds:datastoreItem>
</file>

<file path=customXml/itemProps31.xml><?xml version="1.0" encoding="utf-8"?>
<ds:datastoreItem xmlns:ds="http://schemas.openxmlformats.org/officeDocument/2006/customXml" ds:itemID="{37B4B650-9414-403C-928E-D983E4C296A2}">
  <ds:schemaRefs/>
</ds:datastoreItem>
</file>

<file path=customXml/itemProps32.xml><?xml version="1.0" encoding="utf-8"?>
<ds:datastoreItem xmlns:ds="http://schemas.openxmlformats.org/officeDocument/2006/customXml" ds:itemID="{A567B8E4-3605-45F9-9AEA-5FBF26BDA041}">
  <ds:schemaRefs/>
</ds:datastoreItem>
</file>

<file path=customXml/itemProps33.xml><?xml version="1.0" encoding="utf-8"?>
<ds:datastoreItem xmlns:ds="http://schemas.openxmlformats.org/officeDocument/2006/customXml" ds:itemID="{07956F30-437E-4A81-83F4-B4D183328853}">
  <ds:schemaRefs/>
</ds:datastoreItem>
</file>

<file path=customXml/itemProps34.xml><?xml version="1.0" encoding="utf-8"?>
<ds:datastoreItem xmlns:ds="http://schemas.openxmlformats.org/officeDocument/2006/customXml" ds:itemID="{E953C6D3-2DF5-445B-8560-39DE9B8DF335}"/>
</file>

<file path=customXml/itemProps4.xml><?xml version="1.0" encoding="utf-8"?>
<ds:datastoreItem xmlns:ds="http://schemas.openxmlformats.org/officeDocument/2006/customXml" ds:itemID="{FDB9D4FB-06B6-4F22-8604-E3EC222A34F6}">
  <ds:schemaRefs/>
</ds:datastoreItem>
</file>

<file path=customXml/itemProps5.xml><?xml version="1.0" encoding="utf-8"?>
<ds:datastoreItem xmlns:ds="http://schemas.openxmlformats.org/officeDocument/2006/customXml" ds:itemID="{F5A6AC88-5A03-4CBC-B83F-8A83D57514C4}">
  <ds:schemaRefs/>
</ds:datastoreItem>
</file>

<file path=customXml/itemProps6.xml><?xml version="1.0" encoding="utf-8"?>
<ds:datastoreItem xmlns:ds="http://schemas.openxmlformats.org/officeDocument/2006/customXml" ds:itemID="{85C9654A-CB65-48CF-ADF0-1162351C4C97}">
  <ds:schemaRefs/>
</ds:datastoreItem>
</file>

<file path=customXml/itemProps7.xml><?xml version="1.0" encoding="utf-8"?>
<ds:datastoreItem xmlns:ds="http://schemas.openxmlformats.org/officeDocument/2006/customXml" ds:itemID="{B38A1309-93A8-4147-848C-9DBE227067B1}">
  <ds:schemaRefs/>
</ds:datastoreItem>
</file>

<file path=customXml/itemProps8.xml><?xml version="1.0" encoding="utf-8"?>
<ds:datastoreItem xmlns:ds="http://schemas.openxmlformats.org/officeDocument/2006/customXml" ds:itemID="{BD193319-6763-4D30-8A39-157321484084}">
  <ds:schemaRefs/>
</ds:datastoreItem>
</file>

<file path=customXml/itemProps9.xml><?xml version="1.0" encoding="utf-8"?>
<ds:datastoreItem xmlns:ds="http://schemas.openxmlformats.org/officeDocument/2006/customXml" ds:itemID="{8FB50024-B7ED-41EF-B116-FF6826937C52}">
  <ds:schemaRefs/>
</ds:datastoreItem>
</file>

<file path=docProps/app.xml><?xml version="1.0" encoding="utf-8"?>
<Properties xmlns="http://schemas.openxmlformats.org/officeDocument/2006/extended-properties" xmlns:vt="http://schemas.openxmlformats.org/officeDocument/2006/docPropsVTypes">
  <Template/>
  <TotalTime>0</TotalTime>
  <Words>4701</Words>
  <Application>Microsoft Office PowerPoint</Application>
  <PresentationFormat>Widescreen</PresentationFormat>
  <Paragraphs>460</Paragraphs>
  <Slides>30</Slides>
  <Notes>8</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30</vt:i4>
      </vt:variant>
    </vt:vector>
  </HeadingPairs>
  <TitlesOfParts>
    <vt:vector size="35" baseType="lpstr">
      <vt:lpstr>Arial</vt:lpstr>
      <vt:lpstr>Calibri</vt:lpstr>
      <vt:lpstr>Times New Roman</vt:lpstr>
      <vt:lpstr>Arup</vt:lpstr>
      <vt:lpstr>Office Theme</vt:lpstr>
      <vt:lpstr>SPEN Predict4Resilience</vt:lpstr>
      <vt:lpstr>Context, Opportunity, Solution, Strategic Alignment </vt:lpstr>
      <vt:lpstr>Project Background</vt:lpstr>
      <vt:lpstr>Weather Fault System</vt:lpstr>
      <vt:lpstr>Weather Fault System</vt:lpstr>
      <vt:lpstr>Weather Fault System</vt:lpstr>
      <vt:lpstr>Weather Fault System</vt:lpstr>
      <vt:lpstr>Met Office</vt:lpstr>
      <vt:lpstr>Review of existing ensemble numerical weather prediction products</vt:lpstr>
      <vt:lpstr>Ensemble prediction systems</vt:lpstr>
      <vt:lpstr>Verification and application</vt:lpstr>
      <vt:lpstr>Recommendations</vt:lpstr>
      <vt:lpstr>Review of existing capability</vt:lpstr>
      <vt:lpstr>Sample Dataset and Exploratory Analysis</vt:lpstr>
      <vt:lpstr>Initial fault forecasting</vt:lpstr>
      <vt:lpstr>Forecast performance</vt:lpstr>
      <vt:lpstr>Looking ahead</vt:lpstr>
      <vt:lpstr>Appendices</vt:lpstr>
      <vt:lpstr>Appendix 1 – NIC Resilience Framework</vt:lpstr>
      <vt:lpstr>NIC Resilience Framework</vt:lpstr>
      <vt:lpstr>Appendix 2 – User Stories</vt:lpstr>
      <vt:lpstr>User Stories</vt:lpstr>
      <vt:lpstr>User Stories</vt:lpstr>
      <vt:lpstr>User Stories</vt:lpstr>
      <vt:lpstr>User Stories</vt:lpstr>
      <vt:lpstr>Appendix 3 – CBA Sensitivity Studies</vt:lpstr>
      <vt:lpstr>CBA Sensitivity Studies</vt:lpstr>
      <vt:lpstr>Appendix 4 – Delivery Plan</vt:lpstr>
      <vt:lpstr>Delivery Plan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SPEN Predict4Resilience</dc:title>
  <dc:creator/>
  <cp:lastModifiedBy/>
  <cp:revision>3</cp:revision>
  <dcterms:created xsi:type="dcterms:W3CDTF">2022-05-18T15:05:21Z</dcterms:created>
  <dcterms:modified xsi:type="dcterms:W3CDTF">2022-08-09T13:56:42Z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PStyles">
    <vt:lpwstr/>
  </property>
  <property fmtid="{D5CDD505-2E9C-101B-9397-08002B2CF9AE}" pid="3" name="TemplafyTimeStamp">
    <vt:lpwstr>2022-05-17T13:16:41</vt:lpwstr>
  </property>
  <property fmtid="{D5CDD505-2E9C-101B-9397-08002B2CF9AE}" pid="4" name="MSIP_Label_82fa3fd3-029b-403d-91b4-1dc930cb0e60_Enabled">
    <vt:lpwstr>true</vt:lpwstr>
  </property>
  <property fmtid="{D5CDD505-2E9C-101B-9397-08002B2CF9AE}" pid="5" name="MSIP_Label_82fa3fd3-029b-403d-91b4-1dc930cb0e60_SetDate">
    <vt:lpwstr>2021-08-04T13:45:08Z</vt:lpwstr>
  </property>
  <property fmtid="{D5CDD505-2E9C-101B-9397-08002B2CF9AE}" pid="6" name="MSIP_Label_82fa3fd3-029b-403d-91b4-1dc930cb0e60_Method">
    <vt:lpwstr>Standard</vt:lpwstr>
  </property>
  <property fmtid="{D5CDD505-2E9C-101B-9397-08002B2CF9AE}" pid="7" name="MSIP_Label_82fa3fd3-029b-403d-91b4-1dc930cb0e60_Name">
    <vt:lpwstr>82fa3fd3-029b-403d-91b4-1dc930cb0e60</vt:lpwstr>
  </property>
  <property fmtid="{D5CDD505-2E9C-101B-9397-08002B2CF9AE}" pid="8" name="MSIP_Label_82fa3fd3-029b-403d-91b4-1dc930cb0e60_SiteId">
    <vt:lpwstr>4ae48b41-0137-4599-8661-fc641fe77bea</vt:lpwstr>
  </property>
  <property fmtid="{D5CDD505-2E9C-101B-9397-08002B2CF9AE}" pid="9" name="MSIP_Label_82fa3fd3-029b-403d-91b4-1dc930cb0e60_ActionId">
    <vt:lpwstr>5c4d8e1a-2909-4e48-8a85-4c6583922be2</vt:lpwstr>
  </property>
  <property fmtid="{D5CDD505-2E9C-101B-9397-08002B2CF9AE}" pid="10" name="MSIP_Label_82fa3fd3-029b-403d-91b4-1dc930cb0e60_ContentBits">
    <vt:lpwstr>0</vt:lpwstr>
  </property>
  <property fmtid="{D5CDD505-2E9C-101B-9397-08002B2CF9AE}" pid="11" name="TemplafyTenantId">
    <vt:lpwstr>arup</vt:lpwstr>
  </property>
  <property fmtid="{D5CDD505-2E9C-101B-9397-08002B2CF9AE}" pid="12" name="TemplafyTemplateId">
    <vt:lpwstr>637644373245738615</vt:lpwstr>
  </property>
  <property fmtid="{D5CDD505-2E9C-101B-9397-08002B2CF9AE}" pid="13" name="TemplafyUserProfileId">
    <vt:lpwstr>637791374465885218</vt:lpwstr>
  </property>
  <property fmtid="{D5CDD505-2E9C-101B-9397-08002B2CF9AE}" pid="14" name="TemplafyLanguageCode">
    <vt:lpwstr>en-GB</vt:lpwstr>
  </property>
  <property fmtid="{D5CDD505-2E9C-101B-9397-08002B2CF9AE}" pid="15" name="TemplafyFromBlank">
    <vt:bool>false</vt:bool>
  </property>
  <property fmtid="{D5CDD505-2E9C-101B-9397-08002B2CF9AE}" pid="16" name="MSIP_Label_019c027e-33b7-45fc-a572-8ffa5d09ec36_Enabled">
    <vt:lpwstr>true</vt:lpwstr>
  </property>
  <property fmtid="{D5CDD505-2E9C-101B-9397-08002B2CF9AE}" pid="17" name="MSIP_Label_019c027e-33b7-45fc-a572-8ffa5d09ec36_SetDate">
    <vt:lpwstr>2022-05-20T10:54:00Z</vt:lpwstr>
  </property>
  <property fmtid="{D5CDD505-2E9C-101B-9397-08002B2CF9AE}" pid="18" name="MSIP_Label_019c027e-33b7-45fc-a572-8ffa5d09ec36_Method">
    <vt:lpwstr>Standard</vt:lpwstr>
  </property>
  <property fmtid="{D5CDD505-2E9C-101B-9397-08002B2CF9AE}" pid="19" name="MSIP_Label_019c027e-33b7-45fc-a572-8ffa5d09ec36_Name">
    <vt:lpwstr>Internal Use</vt:lpwstr>
  </property>
  <property fmtid="{D5CDD505-2E9C-101B-9397-08002B2CF9AE}" pid="20" name="MSIP_Label_019c027e-33b7-45fc-a572-8ffa5d09ec36_SiteId">
    <vt:lpwstr>031a09bc-a2bf-44df-888e-4e09355b7a24</vt:lpwstr>
  </property>
  <property fmtid="{D5CDD505-2E9C-101B-9397-08002B2CF9AE}" pid="21" name="MSIP_Label_019c027e-33b7-45fc-a572-8ffa5d09ec36_ActionId">
    <vt:lpwstr>d7f52c46-c92b-479a-9c41-592c6426658e</vt:lpwstr>
  </property>
  <property fmtid="{D5CDD505-2E9C-101B-9397-08002B2CF9AE}" pid="22" name="MSIP_Label_019c027e-33b7-45fc-a572-8ffa5d09ec36_ContentBits">
    <vt:lpwstr>2</vt:lpwstr>
  </property>
  <property fmtid="{D5CDD505-2E9C-101B-9397-08002B2CF9AE}" pid="23" name="ContentTypeId">
    <vt:lpwstr>0x0101005549E9507F8DB44B9F8D606C317686E4</vt:lpwstr>
  </property>
</Properties>
</file>